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3" r:id="rId4"/>
    <p:sldMasterId id="21474837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6858000" cx="12192000"/>
  <p:notesSz cx="6858000" cy="9144000"/>
  <p:embeddedFontLst>
    <p:embeddedFont>
      <p:font typeface="Montserrat"/>
      <p:regular r:id="rId35"/>
      <p:bold r:id="rId36"/>
      <p:italic r:id="rId37"/>
      <p:boldItalic r:id="rId38"/>
    </p:embeddedFont>
    <p:embeddedFont>
      <p:font typeface="Montserrat Medium"/>
      <p:regular r:id="rId39"/>
      <p:bold r:id="rId40"/>
      <p:italic r:id="rId41"/>
      <p:boldItalic r:id="rId42"/>
    </p:embeddedFont>
    <p:embeddedFont>
      <p:font typeface="Montserrat Light"/>
      <p:regular r:id="rId43"/>
      <p:bold r:id="rId44"/>
      <p:italic r:id="rId45"/>
      <p:boldItalic r:id="rId46"/>
    </p:embeddedFont>
    <p:embeddedFont>
      <p:font typeface="Helvetica Neue Light"/>
      <p:regular r:id="rId47"/>
      <p:bold r:id="rId48"/>
      <p:italic r:id="rId49"/>
      <p:boldItalic r:id="rId50"/>
    </p:embeddedFont>
    <p:embeddedFont>
      <p:font typeface="Gill Sans"/>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1E30D77-B06D-4A67-AFFE-31DF15F9E807}">
  <a:tblStyle styleId="{41E30D77-B06D-4A67-AFFE-31DF15F9E80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Medium-bold.fntdata"/><Relationship Id="rId42" Type="http://schemas.openxmlformats.org/officeDocument/2006/relationships/font" Target="fonts/MontserratMedium-boldItalic.fntdata"/><Relationship Id="rId41" Type="http://schemas.openxmlformats.org/officeDocument/2006/relationships/font" Target="fonts/MontserratMedium-italic.fntdata"/><Relationship Id="rId44" Type="http://schemas.openxmlformats.org/officeDocument/2006/relationships/font" Target="fonts/MontserratLight-bold.fntdata"/><Relationship Id="rId43" Type="http://schemas.openxmlformats.org/officeDocument/2006/relationships/font" Target="fonts/MontserratLight-regular.fntdata"/><Relationship Id="rId46" Type="http://schemas.openxmlformats.org/officeDocument/2006/relationships/font" Target="fonts/MontserratLight-boldItalic.fntdata"/><Relationship Id="rId45" Type="http://schemas.openxmlformats.org/officeDocument/2006/relationships/font" Target="fonts/MontserratLight-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Light-bold.fntdata"/><Relationship Id="rId47" Type="http://schemas.openxmlformats.org/officeDocument/2006/relationships/font" Target="fonts/HelveticaNeueLight-regular.fntdata"/><Relationship Id="rId49" Type="http://schemas.openxmlformats.org/officeDocument/2006/relationships/font" Target="fonts/HelveticaNeueLigh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Montserrat-regular.fntdata"/><Relationship Id="rId34" Type="http://schemas.openxmlformats.org/officeDocument/2006/relationships/slide" Target="slides/slide28.xml"/><Relationship Id="rId37" Type="http://schemas.openxmlformats.org/officeDocument/2006/relationships/font" Target="fonts/Montserrat-italic.fntdata"/><Relationship Id="rId36" Type="http://schemas.openxmlformats.org/officeDocument/2006/relationships/font" Target="fonts/Montserrat-bold.fntdata"/><Relationship Id="rId39" Type="http://schemas.openxmlformats.org/officeDocument/2006/relationships/font" Target="fonts/MontserratMedium-regular.fntdata"/><Relationship Id="rId38" Type="http://schemas.openxmlformats.org/officeDocument/2006/relationships/font" Target="fonts/Montserrat-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illSans-regular.fntdata"/><Relationship Id="rId50" Type="http://schemas.openxmlformats.org/officeDocument/2006/relationships/font" Target="fonts/HelveticaNeueLight-boldItalic.fntdata"/><Relationship Id="rId52" Type="http://schemas.openxmlformats.org/officeDocument/2006/relationships/font" Target="fonts/GillSans-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9" name="Google Shape;539;p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0" name="Google Shape;590;p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6" name="Google Shape;596;p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3" name="Google Shape;603;p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8: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2" name="Google Shape;612;p8:notes"/>
          <p:cNvSpPr txBox="1"/>
          <p:nvPr>
            <p:ph idx="1" type="body"/>
          </p:nvPr>
        </p:nvSpPr>
        <p:spPr>
          <a:xfrm>
            <a:off x="685800" y="4400640"/>
            <a:ext cx="5486040" cy="360036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613" name="Google Shape;613;p8: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9: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9" name="Google Shape;619;p9:notes"/>
          <p:cNvSpPr txBox="1"/>
          <p:nvPr>
            <p:ph idx="1" type="body"/>
          </p:nvPr>
        </p:nvSpPr>
        <p:spPr>
          <a:xfrm>
            <a:off x="685800" y="4400640"/>
            <a:ext cx="5486040" cy="360036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620" name="Google Shape;620;p9: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1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5" name="Google Shape;625;p1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da11d677d4_0_217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da11d677d4_0_217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5" name="Google Shape;635;g2da11d677d4_0_217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da11d677d4_0_6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da11d677d4_0_619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Speaker: Niamh</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f6500cf685_4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g2f6500cf685_4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da11d677d4_0_2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da11d677d4_0_274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da11d677d4_0_1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da11d677d4_0_189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da11d677d4_0_2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da11d677d4_0_274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da11d677d4_0_3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da11d677d4_0_328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da11d677d4_0_3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da11d677d4_0_382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Speaker: Niamh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da11d677d4_0_4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da11d677d4_0_497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Speaker: Chris Rayner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da11d677d4_0_5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da11d677d4_0_558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da11d677d4_0_5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2da11d677d4_0_561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da11d677d4_0_5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da11d677d4_0_564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da11d677d4_0_4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da11d677d4_0_439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da11d677d4_0_4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da11d677d4_0_441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da11d677d4_0_1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da11d677d4_0_189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da11d677d4_0_1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da11d677d4_0_190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da11d677d4_0_1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da11d677d4_0_190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da11d677d4_0_1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da11d677d4_0_191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da11d677d4_0_1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da11d677d4_0_191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6" name="Google Shape;576;p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4" name="Google Shape;584;p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jp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3.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3.png"/><Relationship Id="rId4"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3.png"/><Relationship Id="rId4"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18" name="Google Shape;18;p2"/>
          <p:cNvSpPr txBox="1"/>
          <p:nvPr>
            <p:ph type="ctrTitle"/>
          </p:nvPr>
        </p:nvSpPr>
        <p:spPr>
          <a:xfrm>
            <a:off x="716767" y="659900"/>
            <a:ext cx="4627500" cy="21051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400"/>
              <a:buNone/>
              <a:defRPr b="1" sz="4400">
                <a:solidFill>
                  <a:schemeClr val="lt1"/>
                </a:solidFill>
              </a:defRPr>
            </a:lvl1pPr>
            <a:lvl2pPr lvl="1" rtl="0">
              <a:spcBef>
                <a:spcPts val="0"/>
              </a:spcBef>
              <a:spcAft>
                <a:spcPts val="0"/>
              </a:spcAft>
              <a:buClr>
                <a:schemeClr val="lt1"/>
              </a:buClr>
              <a:buSzPts val="5300"/>
              <a:buNone/>
              <a:defRPr sz="5300">
                <a:solidFill>
                  <a:schemeClr val="lt1"/>
                </a:solidFill>
              </a:defRPr>
            </a:lvl2pPr>
            <a:lvl3pPr lvl="2" rtl="0">
              <a:spcBef>
                <a:spcPts val="0"/>
              </a:spcBef>
              <a:spcAft>
                <a:spcPts val="0"/>
              </a:spcAft>
              <a:buClr>
                <a:schemeClr val="lt1"/>
              </a:buClr>
              <a:buSzPts val="5300"/>
              <a:buNone/>
              <a:defRPr sz="5300">
                <a:solidFill>
                  <a:schemeClr val="lt1"/>
                </a:solidFill>
              </a:defRPr>
            </a:lvl3pPr>
            <a:lvl4pPr lvl="3" rtl="0">
              <a:spcBef>
                <a:spcPts val="0"/>
              </a:spcBef>
              <a:spcAft>
                <a:spcPts val="0"/>
              </a:spcAft>
              <a:buClr>
                <a:schemeClr val="lt1"/>
              </a:buClr>
              <a:buSzPts val="5300"/>
              <a:buNone/>
              <a:defRPr sz="5300">
                <a:solidFill>
                  <a:schemeClr val="lt1"/>
                </a:solidFill>
              </a:defRPr>
            </a:lvl4pPr>
            <a:lvl5pPr lvl="4" rtl="0">
              <a:spcBef>
                <a:spcPts val="0"/>
              </a:spcBef>
              <a:spcAft>
                <a:spcPts val="0"/>
              </a:spcAft>
              <a:buClr>
                <a:schemeClr val="lt1"/>
              </a:buClr>
              <a:buSzPts val="5300"/>
              <a:buNone/>
              <a:defRPr sz="5300">
                <a:solidFill>
                  <a:schemeClr val="lt1"/>
                </a:solidFill>
              </a:defRPr>
            </a:lvl5pPr>
            <a:lvl6pPr lvl="5" rtl="0">
              <a:spcBef>
                <a:spcPts val="0"/>
              </a:spcBef>
              <a:spcAft>
                <a:spcPts val="0"/>
              </a:spcAft>
              <a:buClr>
                <a:schemeClr val="lt1"/>
              </a:buClr>
              <a:buSzPts val="5300"/>
              <a:buNone/>
              <a:defRPr sz="5300">
                <a:solidFill>
                  <a:schemeClr val="lt1"/>
                </a:solidFill>
              </a:defRPr>
            </a:lvl6pPr>
            <a:lvl7pPr lvl="6" rtl="0">
              <a:spcBef>
                <a:spcPts val="0"/>
              </a:spcBef>
              <a:spcAft>
                <a:spcPts val="0"/>
              </a:spcAft>
              <a:buClr>
                <a:schemeClr val="lt1"/>
              </a:buClr>
              <a:buSzPts val="5300"/>
              <a:buNone/>
              <a:defRPr sz="5300">
                <a:solidFill>
                  <a:schemeClr val="lt1"/>
                </a:solidFill>
              </a:defRPr>
            </a:lvl7pPr>
            <a:lvl8pPr lvl="7" rtl="0">
              <a:spcBef>
                <a:spcPts val="0"/>
              </a:spcBef>
              <a:spcAft>
                <a:spcPts val="0"/>
              </a:spcAft>
              <a:buClr>
                <a:schemeClr val="lt1"/>
              </a:buClr>
              <a:buSzPts val="5300"/>
              <a:buNone/>
              <a:defRPr sz="5300">
                <a:solidFill>
                  <a:schemeClr val="lt1"/>
                </a:solidFill>
              </a:defRPr>
            </a:lvl8pPr>
            <a:lvl9pPr lvl="8" rtl="0">
              <a:spcBef>
                <a:spcPts val="0"/>
              </a:spcBef>
              <a:spcAft>
                <a:spcPts val="0"/>
              </a:spcAft>
              <a:buClr>
                <a:schemeClr val="lt1"/>
              </a:buClr>
              <a:buSzPts val="5300"/>
              <a:buNone/>
              <a:defRPr sz="5300">
                <a:solidFill>
                  <a:schemeClr val="lt1"/>
                </a:solidFill>
              </a:defRPr>
            </a:lvl9pPr>
          </a:lstStyle>
          <a:p/>
        </p:txBody>
      </p:sp>
      <p:sp>
        <p:nvSpPr>
          <p:cNvPr id="19" name="Google Shape;19;p2"/>
          <p:cNvSpPr txBox="1"/>
          <p:nvPr>
            <p:ph idx="1" type="subTitle"/>
          </p:nvPr>
        </p:nvSpPr>
        <p:spPr>
          <a:xfrm>
            <a:off x="773733" y="2866700"/>
            <a:ext cx="4627500" cy="6747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Clr>
                <a:schemeClr val="lt1"/>
              </a:buClr>
              <a:buSzPts val="1700"/>
              <a:buNone/>
              <a:defRPr>
                <a:solidFill>
                  <a:schemeClr val="lt1"/>
                </a:solidFill>
              </a:defRPr>
            </a:lvl1pPr>
            <a:lvl2pPr lvl="1" rtl="0">
              <a:lnSpc>
                <a:spcPct val="100000"/>
              </a:lnSpc>
              <a:spcBef>
                <a:spcPts val="0"/>
              </a:spcBef>
              <a:spcAft>
                <a:spcPts val="0"/>
              </a:spcAft>
              <a:buClr>
                <a:schemeClr val="lt1"/>
              </a:buClr>
              <a:buSzPts val="1700"/>
              <a:buNone/>
              <a:defRPr sz="1700">
                <a:solidFill>
                  <a:schemeClr val="lt1"/>
                </a:solidFill>
              </a:defRPr>
            </a:lvl2pPr>
            <a:lvl3pPr lvl="2" rtl="0">
              <a:lnSpc>
                <a:spcPct val="100000"/>
              </a:lnSpc>
              <a:spcBef>
                <a:spcPts val="0"/>
              </a:spcBef>
              <a:spcAft>
                <a:spcPts val="0"/>
              </a:spcAft>
              <a:buClr>
                <a:schemeClr val="lt1"/>
              </a:buClr>
              <a:buSzPts val="1700"/>
              <a:buNone/>
              <a:defRPr sz="1700">
                <a:solidFill>
                  <a:schemeClr val="lt1"/>
                </a:solidFill>
              </a:defRPr>
            </a:lvl3pPr>
            <a:lvl4pPr lvl="3" rtl="0">
              <a:lnSpc>
                <a:spcPct val="100000"/>
              </a:lnSpc>
              <a:spcBef>
                <a:spcPts val="0"/>
              </a:spcBef>
              <a:spcAft>
                <a:spcPts val="0"/>
              </a:spcAft>
              <a:buClr>
                <a:schemeClr val="lt1"/>
              </a:buClr>
              <a:buSzPts val="1700"/>
              <a:buNone/>
              <a:defRPr sz="1700">
                <a:solidFill>
                  <a:schemeClr val="lt1"/>
                </a:solidFill>
              </a:defRPr>
            </a:lvl4pPr>
            <a:lvl5pPr lvl="4" rtl="0">
              <a:lnSpc>
                <a:spcPct val="100000"/>
              </a:lnSpc>
              <a:spcBef>
                <a:spcPts val="0"/>
              </a:spcBef>
              <a:spcAft>
                <a:spcPts val="0"/>
              </a:spcAft>
              <a:buClr>
                <a:schemeClr val="lt1"/>
              </a:buClr>
              <a:buSzPts val="1700"/>
              <a:buNone/>
              <a:defRPr sz="1700">
                <a:solidFill>
                  <a:schemeClr val="lt1"/>
                </a:solidFill>
              </a:defRPr>
            </a:lvl5pPr>
            <a:lvl6pPr lvl="5" rtl="0">
              <a:lnSpc>
                <a:spcPct val="100000"/>
              </a:lnSpc>
              <a:spcBef>
                <a:spcPts val="0"/>
              </a:spcBef>
              <a:spcAft>
                <a:spcPts val="0"/>
              </a:spcAft>
              <a:buClr>
                <a:schemeClr val="lt1"/>
              </a:buClr>
              <a:buSzPts val="1700"/>
              <a:buNone/>
              <a:defRPr sz="1700">
                <a:solidFill>
                  <a:schemeClr val="lt1"/>
                </a:solidFill>
              </a:defRPr>
            </a:lvl6pPr>
            <a:lvl7pPr lvl="6" rtl="0">
              <a:lnSpc>
                <a:spcPct val="100000"/>
              </a:lnSpc>
              <a:spcBef>
                <a:spcPts val="0"/>
              </a:spcBef>
              <a:spcAft>
                <a:spcPts val="0"/>
              </a:spcAft>
              <a:buClr>
                <a:schemeClr val="lt1"/>
              </a:buClr>
              <a:buSzPts val="1700"/>
              <a:buNone/>
              <a:defRPr sz="1700">
                <a:solidFill>
                  <a:schemeClr val="lt1"/>
                </a:solidFill>
              </a:defRPr>
            </a:lvl7pPr>
            <a:lvl8pPr lvl="7" rtl="0">
              <a:lnSpc>
                <a:spcPct val="100000"/>
              </a:lnSpc>
              <a:spcBef>
                <a:spcPts val="0"/>
              </a:spcBef>
              <a:spcAft>
                <a:spcPts val="0"/>
              </a:spcAft>
              <a:buClr>
                <a:schemeClr val="lt1"/>
              </a:buClr>
              <a:buSzPts val="1700"/>
              <a:buNone/>
              <a:defRPr sz="1700">
                <a:solidFill>
                  <a:schemeClr val="lt1"/>
                </a:solidFill>
              </a:defRPr>
            </a:lvl8pPr>
            <a:lvl9pPr lvl="8" rtl="0">
              <a:lnSpc>
                <a:spcPct val="100000"/>
              </a:lnSpc>
              <a:spcBef>
                <a:spcPts val="0"/>
              </a:spcBef>
              <a:spcAft>
                <a:spcPts val="0"/>
              </a:spcAft>
              <a:buClr>
                <a:schemeClr val="lt1"/>
              </a:buClr>
              <a:buSzPts val="1700"/>
              <a:buNone/>
              <a:defRPr sz="1700">
                <a:solidFill>
                  <a:schemeClr val="lt1"/>
                </a:solidFill>
              </a:defRPr>
            </a:lvl9pPr>
          </a:lstStyle>
          <a:p/>
        </p:txBody>
      </p:sp>
      <p:pic>
        <p:nvPicPr>
          <p:cNvPr id="20" name="Google Shape;20;p2"/>
          <p:cNvPicPr preferRelativeResize="0"/>
          <p:nvPr/>
        </p:nvPicPr>
        <p:blipFill>
          <a:blip r:embed="rId3">
            <a:alphaModFix/>
          </a:blip>
          <a:stretch>
            <a:fillRect/>
          </a:stretch>
        </p:blipFill>
        <p:spPr>
          <a:xfrm>
            <a:off x="8850633" y="590633"/>
            <a:ext cx="2872436" cy="1239000"/>
          </a:xfrm>
          <a:prstGeom prst="rect">
            <a:avLst/>
          </a:prstGeom>
          <a:noFill/>
          <a:ln>
            <a:noFill/>
          </a:ln>
        </p:spPr>
      </p:pic>
      <p:pic>
        <p:nvPicPr>
          <p:cNvPr id="21" name="Google Shape;21;p2"/>
          <p:cNvPicPr preferRelativeResize="0"/>
          <p:nvPr/>
        </p:nvPicPr>
        <p:blipFill>
          <a:blip r:embed="rId4">
            <a:alphaModFix/>
          </a:blip>
          <a:stretch>
            <a:fillRect/>
          </a:stretch>
        </p:blipFill>
        <p:spPr>
          <a:xfrm>
            <a:off x="921900" y="5862465"/>
            <a:ext cx="1443432" cy="47456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2" name="Shape 52"/>
        <p:cNvGrpSpPr/>
        <p:nvPr/>
      </p:nvGrpSpPr>
      <p:grpSpPr>
        <a:xfrm>
          <a:off x="0" y="0"/>
          <a:ext cx="0" cy="0"/>
          <a:chOff x="0" y="0"/>
          <a:chExt cx="0" cy="0"/>
        </a:xfrm>
      </p:grpSpPr>
      <p:pic>
        <p:nvPicPr>
          <p:cNvPr id="53" name="Google Shape;53;p11"/>
          <p:cNvPicPr preferRelativeResize="0"/>
          <p:nvPr/>
        </p:nvPicPr>
        <p:blipFill rotWithShape="1">
          <a:blip r:embed="rId2">
            <a:alphaModFix/>
          </a:blip>
          <a:srcRect b="0" l="66473" r="0" t="0"/>
          <a:stretch/>
        </p:blipFill>
        <p:spPr>
          <a:xfrm flipH="1" rot="10800000">
            <a:off x="8432131" y="133"/>
            <a:ext cx="3759864" cy="6308234"/>
          </a:xfrm>
          <a:prstGeom prst="rect">
            <a:avLst/>
          </a:prstGeom>
          <a:noFill/>
          <a:ln>
            <a:noFill/>
          </a:ln>
        </p:spPr>
      </p:pic>
      <p:sp>
        <p:nvSpPr>
          <p:cNvPr id="54" name="Google Shape;54;p11"/>
          <p:cNvSpPr txBox="1"/>
          <p:nvPr>
            <p:ph type="title"/>
          </p:nvPr>
        </p:nvSpPr>
        <p:spPr>
          <a:xfrm>
            <a:off x="442433" y="316167"/>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55" name="Google Shape;55;p11"/>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5">
  <p:cSld name="TITLE_1_1_5">
    <p:spTree>
      <p:nvGrpSpPr>
        <p:cNvPr id="468" name="Shape 468"/>
        <p:cNvGrpSpPr/>
        <p:nvPr/>
      </p:nvGrpSpPr>
      <p:grpSpPr>
        <a:xfrm>
          <a:off x="0" y="0"/>
          <a:ext cx="0" cy="0"/>
          <a:chOff x="0" y="0"/>
          <a:chExt cx="0" cy="0"/>
        </a:xfrm>
      </p:grpSpPr>
      <p:pic>
        <p:nvPicPr>
          <p:cNvPr id="469" name="Google Shape;469;p102"/>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470" name="Google Shape;470;p102"/>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6">
  <p:cSld name="TITLE_1_1_6">
    <p:spTree>
      <p:nvGrpSpPr>
        <p:cNvPr id="471" name="Shape 471"/>
        <p:cNvGrpSpPr/>
        <p:nvPr/>
      </p:nvGrpSpPr>
      <p:grpSpPr>
        <a:xfrm>
          <a:off x="0" y="0"/>
          <a:ext cx="0" cy="0"/>
          <a:chOff x="0" y="0"/>
          <a:chExt cx="0" cy="0"/>
        </a:xfrm>
      </p:grpSpPr>
      <p:pic>
        <p:nvPicPr>
          <p:cNvPr id="472" name="Google Shape;472;p103"/>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473" name="Google Shape;473;p103"/>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74" name="Shape 474"/>
        <p:cNvGrpSpPr/>
        <p:nvPr/>
      </p:nvGrpSpPr>
      <p:grpSpPr>
        <a:xfrm>
          <a:off x="0" y="0"/>
          <a:ext cx="0" cy="0"/>
          <a:chOff x="0" y="0"/>
          <a:chExt cx="0" cy="0"/>
        </a:xfrm>
      </p:grpSpPr>
      <p:sp>
        <p:nvSpPr>
          <p:cNvPr id="475" name="Google Shape;475;p104"/>
          <p:cNvSpPr txBox="1"/>
          <p:nvPr>
            <p:ph type="title"/>
          </p:nvPr>
        </p:nvSpPr>
        <p:spPr>
          <a:xfrm>
            <a:off x="408425" y="356450"/>
            <a:ext cx="10841100" cy="816300"/>
          </a:xfrm>
          <a:prstGeom prst="rect">
            <a:avLst/>
          </a:prstGeom>
          <a:noFill/>
          <a:ln>
            <a:noFill/>
          </a:ln>
        </p:spPr>
        <p:txBody>
          <a:bodyPr anchorCtr="0" anchor="t" bIns="121900" lIns="121900" spcFirstLastPara="1" rIns="121900" wrap="square" tIns="121900">
            <a:normAutofit/>
          </a:bodyPr>
          <a:lstStyle>
            <a:lvl1pPr lvl="0" marR="0" rtl="0" algn="l">
              <a:lnSpc>
                <a:spcPct val="90000"/>
              </a:lnSpc>
              <a:spcBef>
                <a:spcPts val="0"/>
              </a:spcBef>
              <a:spcAft>
                <a:spcPts val="0"/>
              </a:spcAft>
              <a:buClr>
                <a:schemeClr val="accent2"/>
              </a:buClr>
              <a:buSzPts val="3600"/>
              <a:buFont typeface="Montserrat Light"/>
              <a:buNone/>
              <a:defRPr i="0" sz="3600" u="none" cap="none" strike="noStrike">
                <a:solidFill>
                  <a:schemeClr val="accent2"/>
                </a:solidFill>
                <a:latin typeface="Montserrat Light"/>
                <a:ea typeface="Montserrat Light"/>
                <a:cs typeface="Montserrat Light"/>
                <a:sym typeface="Montserrat Light"/>
              </a:defRPr>
            </a:lvl1pPr>
            <a:lvl2pPr lvl="1" rtl="0">
              <a:spcBef>
                <a:spcPts val="0"/>
              </a:spcBef>
              <a:spcAft>
                <a:spcPts val="0"/>
              </a:spcAft>
              <a:buSzPts val="3200"/>
              <a:buNone/>
              <a:defRPr sz="1900"/>
            </a:lvl2pPr>
            <a:lvl3pPr lvl="2" rtl="0">
              <a:spcBef>
                <a:spcPts val="0"/>
              </a:spcBef>
              <a:spcAft>
                <a:spcPts val="0"/>
              </a:spcAft>
              <a:buSzPts val="3200"/>
              <a:buNone/>
              <a:defRPr sz="1900"/>
            </a:lvl3pPr>
            <a:lvl4pPr lvl="3" rtl="0">
              <a:spcBef>
                <a:spcPts val="0"/>
              </a:spcBef>
              <a:spcAft>
                <a:spcPts val="0"/>
              </a:spcAft>
              <a:buSzPts val="3200"/>
              <a:buNone/>
              <a:defRPr sz="1900"/>
            </a:lvl4pPr>
            <a:lvl5pPr lvl="4" rtl="0">
              <a:spcBef>
                <a:spcPts val="0"/>
              </a:spcBef>
              <a:spcAft>
                <a:spcPts val="0"/>
              </a:spcAft>
              <a:buSzPts val="3200"/>
              <a:buNone/>
              <a:defRPr sz="1900"/>
            </a:lvl5pPr>
            <a:lvl6pPr lvl="5" rtl="0">
              <a:spcBef>
                <a:spcPts val="0"/>
              </a:spcBef>
              <a:spcAft>
                <a:spcPts val="0"/>
              </a:spcAft>
              <a:buSzPts val="3200"/>
              <a:buNone/>
              <a:defRPr sz="1900"/>
            </a:lvl6pPr>
            <a:lvl7pPr lvl="6" rtl="0">
              <a:spcBef>
                <a:spcPts val="0"/>
              </a:spcBef>
              <a:spcAft>
                <a:spcPts val="0"/>
              </a:spcAft>
              <a:buSzPts val="3200"/>
              <a:buNone/>
              <a:defRPr sz="1900"/>
            </a:lvl7pPr>
            <a:lvl8pPr lvl="7" rtl="0">
              <a:spcBef>
                <a:spcPts val="0"/>
              </a:spcBef>
              <a:spcAft>
                <a:spcPts val="0"/>
              </a:spcAft>
              <a:buSzPts val="3200"/>
              <a:buNone/>
              <a:defRPr sz="1900"/>
            </a:lvl8pPr>
            <a:lvl9pPr lvl="8" rtl="0">
              <a:spcBef>
                <a:spcPts val="0"/>
              </a:spcBef>
              <a:spcAft>
                <a:spcPts val="0"/>
              </a:spcAft>
              <a:buSzPts val="3200"/>
              <a:buNone/>
              <a:defRPr sz="1900"/>
            </a:lvl9pPr>
          </a:lstStyle>
          <a:p/>
        </p:txBody>
      </p:sp>
      <p:sp>
        <p:nvSpPr>
          <p:cNvPr id="476" name="Google Shape;476;p104"/>
          <p:cNvSpPr txBox="1"/>
          <p:nvPr>
            <p:ph idx="12" type="sldNum"/>
          </p:nvPr>
        </p:nvSpPr>
        <p:spPr>
          <a:xfrm>
            <a:off x="11768200" y="6492625"/>
            <a:ext cx="189300" cy="365100"/>
          </a:xfrm>
          <a:prstGeom prst="rect">
            <a:avLst/>
          </a:prstGeom>
          <a:noFill/>
          <a:ln>
            <a:noFill/>
          </a:ln>
        </p:spPr>
        <p:txBody>
          <a:bodyPr anchorCtr="0" anchor="t" bIns="0" lIns="0" spcFirstLastPara="1" rIns="0" wrap="square" tIns="0">
            <a:normAutofit/>
          </a:bodyPr>
          <a:lstStyle>
            <a:lvl1pPr indent="0" lvl="0" marL="0" marR="0" rtl="0" algn="r">
              <a:spcBef>
                <a:spcPts val="0"/>
              </a:spcBef>
              <a:buNone/>
              <a:defRPr b="0" i="0" sz="1100" u="none" cap="none" strike="noStrike">
                <a:solidFill>
                  <a:srgbClr val="888888"/>
                </a:solidFill>
                <a:latin typeface="Montserrat Medium"/>
                <a:ea typeface="Montserrat Medium"/>
                <a:cs typeface="Montserrat Medium"/>
                <a:sym typeface="Montserrat Medium"/>
              </a:defRPr>
            </a:lvl1pPr>
            <a:lvl2pPr indent="0" lvl="1" marL="0" marR="0" rtl="0" algn="r">
              <a:spcBef>
                <a:spcPts val="0"/>
              </a:spcBef>
              <a:buNone/>
              <a:defRPr b="0" i="0" sz="1100" u="none" cap="none" strike="noStrike">
                <a:solidFill>
                  <a:srgbClr val="888888"/>
                </a:solidFill>
                <a:latin typeface="Montserrat Medium"/>
                <a:ea typeface="Montserrat Medium"/>
                <a:cs typeface="Montserrat Medium"/>
                <a:sym typeface="Montserrat Medium"/>
              </a:defRPr>
            </a:lvl2pPr>
            <a:lvl3pPr indent="0" lvl="2" marL="0" marR="0" rtl="0" algn="r">
              <a:spcBef>
                <a:spcPts val="0"/>
              </a:spcBef>
              <a:buNone/>
              <a:defRPr b="0" i="0" sz="1100" u="none" cap="none" strike="noStrike">
                <a:solidFill>
                  <a:srgbClr val="888888"/>
                </a:solidFill>
                <a:latin typeface="Montserrat Medium"/>
                <a:ea typeface="Montserrat Medium"/>
                <a:cs typeface="Montserrat Medium"/>
                <a:sym typeface="Montserrat Medium"/>
              </a:defRPr>
            </a:lvl3pPr>
            <a:lvl4pPr indent="0" lvl="3" marL="0" marR="0" rtl="0" algn="r">
              <a:spcBef>
                <a:spcPts val="0"/>
              </a:spcBef>
              <a:buNone/>
              <a:defRPr b="0" i="0" sz="1100" u="none" cap="none" strike="noStrike">
                <a:solidFill>
                  <a:srgbClr val="888888"/>
                </a:solidFill>
                <a:latin typeface="Montserrat Medium"/>
                <a:ea typeface="Montserrat Medium"/>
                <a:cs typeface="Montserrat Medium"/>
                <a:sym typeface="Montserrat Medium"/>
              </a:defRPr>
            </a:lvl4pPr>
            <a:lvl5pPr indent="0" lvl="4" marL="0" marR="0" rtl="0" algn="r">
              <a:spcBef>
                <a:spcPts val="0"/>
              </a:spcBef>
              <a:buNone/>
              <a:defRPr b="0" i="0" sz="1100" u="none" cap="none" strike="noStrike">
                <a:solidFill>
                  <a:srgbClr val="888888"/>
                </a:solidFill>
                <a:latin typeface="Montserrat Medium"/>
                <a:ea typeface="Montserrat Medium"/>
                <a:cs typeface="Montserrat Medium"/>
                <a:sym typeface="Montserrat Medium"/>
              </a:defRPr>
            </a:lvl5pPr>
            <a:lvl6pPr indent="0" lvl="5" marL="0" marR="0" rtl="0" algn="r">
              <a:spcBef>
                <a:spcPts val="0"/>
              </a:spcBef>
              <a:buNone/>
              <a:defRPr b="0" i="0" sz="1100" u="none" cap="none" strike="noStrike">
                <a:solidFill>
                  <a:srgbClr val="888888"/>
                </a:solidFill>
                <a:latin typeface="Montserrat Medium"/>
                <a:ea typeface="Montserrat Medium"/>
                <a:cs typeface="Montserrat Medium"/>
                <a:sym typeface="Montserrat Medium"/>
              </a:defRPr>
            </a:lvl6pPr>
            <a:lvl7pPr indent="0" lvl="6" marL="0" marR="0" rtl="0" algn="r">
              <a:spcBef>
                <a:spcPts val="0"/>
              </a:spcBef>
              <a:buNone/>
              <a:defRPr b="0" i="0" sz="1100" u="none" cap="none" strike="noStrike">
                <a:solidFill>
                  <a:srgbClr val="888888"/>
                </a:solidFill>
                <a:latin typeface="Montserrat Medium"/>
                <a:ea typeface="Montserrat Medium"/>
                <a:cs typeface="Montserrat Medium"/>
                <a:sym typeface="Montserrat Medium"/>
              </a:defRPr>
            </a:lvl7pPr>
            <a:lvl8pPr indent="0" lvl="7" marL="0" marR="0" rtl="0" algn="r">
              <a:spcBef>
                <a:spcPts val="0"/>
              </a:spcBef>
              <a:buNone/>
              <a:defRPr b="0" i="0" sz="1100" u="none" cap="none" strike="noStrike">
                <a:solidFill>
                  <a:srgbClr val="888888"/>
                </a:solidFill>
                <a:latin typeface="Montserrat Medium"/>
                <a:ea typeface="Montserrat Medium"/>
                <a:cs typeface="Montserrat Medium"/>
                <a:sym typeface="Montserrat Medium"/>
              </a:defRPr>
            </a:lvl8pPr>
            <a:lvl9pPr indent="0" lvl="8" marL="0" marR="0" rtl="0" algn="r">
              <a:spcBef>
                <a:spcPts val="0"/>
              </a:spcBef>
              <a:buNone/>
              <a:defRPr b="0" i="0" sz="1100" u="none" cap="none" strike="noStrike">
                <a:solidFill>
                  <a:srgbClr val="888888"/>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
        <p:nvSpPr>
          <p:cNvPr id="477" name="Google Shape;477;p104"/>
          <p:cNvSpPr txBox="1"/>
          <p:nvPr>
            <p:ph idx="1" type="body"/>
          </p:nvPr>
        </p:nvSpPr>
        <p:spPr>
          <a:xfrm>
            <a:off x="457000" y="1390400"/>
            <a:ext cx="11277600" cy="46143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7">
  <p:cSld name="TITLE_1_1_7">
    <p:spTree>
      <p:nvGrpSpPr>
        <p:cNvPr id="478" name="Shape 478"/>
        <p:cNvGrpSpPr/>
        <p:nvPr/>
      </p:nvGrpSpPr>
      <p:grpSpPr>
        <a:xfrm>
          <a:off x="0" y="0"/>
          <a:ext cx="0" cy="0"/>
          <a:chOff x="0" y="0"/>
          <a:chExt cx="0" cy="0"/>
        </a:xfrm>
      </p:grpSpPr>
      <p:pic>
        <p:nvPicPr>
          <p:cNvPr id="479" name="Google Shape;479;p105"/>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480" name="Google Shape;480;p105"/>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8">
  <p:cSld name="TITLE_1_1_8">
    <p:spTree>
      <p:nvGrpSpPr>
        <p:cNvPr id="481" name="Shape 481"/>
        <p:cNvGrpSpPr/>
        <p:nvPr/>
      </p:nvGrpSpPr>
      <p:grpSpPr>
        <a:xfrm>
          <a:off x="0" y="0"/>
          <a:ext cx="0" cy="0"/>
          <a:chOff x="0" y="0"/>
          <a:chExt cx="0" cy="0"/>
        </a:xfrm>
      </p:grpSpPr>
      <p:pic>
        <p:nvPicPr>
          <p:cNvPr id="482" name="Google Shape;482;p106"/>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483" name="Google Shape;483;p106"/>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Teal">
  <p:cSld name="CUSTOM_1_1_2">
    <p:spTree>
      <p:nvGrpSpPr>
        <p:cNvPr id="484" name="Shape 484"/>
        <p:cNvGrpSpPr/>
        <p:nvPr/>
      </p:nvGrpSpPr>
      <p:grpSpPr>
        <a:xfrm>
          <a:off x="0" y="0"/>
          <a:ext cx="0" cy="0"/>
          <a:chOff x="0" y="0"/>
          <a:chExt cx="0" cy="0"/>
        </a:xfrm>
      </p:grpSpPr>
      <p:sp>
        <p:nvSpPr>
          <p:cNvPr id="485" name="Google Shape;485;p107"/>
          <p:cNvSpPr/>
          <p:nvPr/>
        </p:nvSpPr>
        <p:spPr>
          <a:xfrm>
            <a:off x="0" y="0"/>
            <a:ext cx="12195300" cy="6858000"/>
          </a:xfrm>
          <a:prstGeom prst="rect">
            <a:avLst/>
          </a:prstGeom>
          <a:solidFill>
            <a:srgbClr val="6BCA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rgbClr val="FFFFFF"/>
              </a:solidFill>
              <a:latin typeface="Calibri"/>
              <a:ea typeface="Calibri"/>
              <a:cs typeface="Calibri"/>
              <a:sym typeface="Calibri"/>
            </a:endParaRPr>
          </a:p>
        </p:txBody>
      </p:sp>
      <p:sp>
        <p:nvSpPr>
          <p:cNvPr id="486" name="Google Shape;486;p107"/>
          <p:cNvSpPr txBox="1"/>
          <p:nvPr>
            <p:ph type="title"/>
          </p:nvPr>
        </p:nvSpPr>
        <p:spPr>
          <a:xfrm>
            <a:off x="1146790" y="2281425"/>
            <a:ext cx="6179700" cy="1717500"/>
          </a:xfrm>
          <a:prstGeom prst="rect">
            <a:avLst/>
          </a:prstGeom>
        </p:spPr>
        <p:txBody>
          <a:bodyPr anchorCtr="0" anchor="t" bIns="121900" lIns="121900" spcFirstLastPara="1" rIns="121900" wrap="square" tIns="121900">
            <a:normAutofit/>
          </a:bodyPr>
          <a:lstStyle>
            <a:lvl1pPr lvl="0" rtl="0">
              <a:spcBef>
                <a:spcPts val="0"/>
              </a:spcBef>
              <a:spcAft>
                <a:spcPts val="0"/>
              </a:spcAft>
              <a:buNone/>
              <a:defRPr sz="4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107"/>
          <p:cNvSpPr txBox="1"/>
          <p:nvPr>
            <p:ph idx="1" type="subTitle"/>
          </p:nvPr>
        </p:nvSpPr>
        <p:spPr>
          <a:xfrm>
            <a:off x="1147140" y="4059375"/>
            <a:ext cx="6179700" cy="1391100"/>
          </a:xfrm>
          <a:prstGeom prst="rect">
            <a:avLst/>
          </a:prstGeom>
        </p:spPr>
        <p:txBody>
          <a:bodyPr anchorCtr="0" anchor="t" bIns="121900" lIns="121900" spcFirstLastPara="1" rIns="121900" wrap="square" tIns="121900">
            <a:normAutofit/>
          </a:bodyPr>
          <a:lstStyle>
            <a:lvl1pPr lvl="0" rtl="0">
              <a:spcBef>
                <a:spcPts val="0"/>
              </a:spcBef>
              <a:spcAft>
                <a:spcPts val="0"/>
              </a:spcAft>
              <a:buNone/>
              <a:defRPr sz="36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488" name="Google Shape;488;p107"/>
          <p:cNvPicPr preferRelativeResize="0"/>
          <p:nvPr/>
        </p:nvPicPr>
        <p:blipFill rotWithShape="1">
          <a:blip r:embed="rId2">
            <a:alphaModFix/>
          </a:blip>
          <a:srcRect b="82086" l="48" r="2113" t="-1082"/>
          <a:stretch/>
        </p:blipFill>
        <p:spPr>
          <a:xfrm>
            <a:off x="6411600" y="4979169"/>
            <a:ext cx="5801399" cy="1878834"/>
          </a:xfrm>
          <a:prstGeom prst="rect">
            <a:avLst/>
          </a:prstGeom>
          <a:noFill/>
          <a:ln>
            <a:noFill/>
          </a:ln>
        </p:spPr>
      </p:pic>
      <p:pic>
        <p:nvPicPr>
          <p:cNvPr id="489" name="Google Shape;489;p107"/>
          <p:cNvPicPr preferRelativeResize="0"/>
          <p:nvPr/>
        </p:nvPicPr>
        <p:blipFill rotWithShape="1">
          <a:blip r:embed="rId2">
            <a:alphaModFix/>
          </a:blip>
          <a:srcRect b="82086" l="48" r="2113" t="-1082"/>
          <a:stretch/>
        </p:blipFill>
        <p:spPr>
          <a:xfrm rot="10800000">
            <a:off x="0" y="3"/>
            <a:ext cx="6046167" cy="1958099"/>
          </a:xfrm>
          <a:prstGeom prst="rect">
            <a:avLst/>
          </a:prstGeom>
          <a:noFill/>
          <a:ln>
            <a:noFill/>
          </a:ln>
        </p:spPr>
      </p:pic>
      <p:sp>
        <p:nvSpPr>
          <p:cNvPr id="490" name="Google Shape;490;p107"/>
          <p:cNvSpPr txBox="1"/>
          <p:nvPr>
            <p:ph idx="12" type="sldNum"/>
          </p:nvPr>
        </p:nvSpPr>
        <p:spPr>
          <a:xfrm>
            <a:off x="11409045" y="6333134"/>
            <a:ext cx="731700" cy="524700"/>
          </a:xfrm>
          <a:prstGeom prst="rect">
            <a:avLst/>
          </a:prstGeom>
        </p:spPr>
        <p:txBody>
          <a:bodyPr anchorCtr="0" anchor="t" bIns="121900" lIns="121900" spcFirstLastPara="1" rIns="121900" wrap="square" tIns="121900">
            <a:normAutofit/>
          </a:bodyPr>
          <a:lstStyle>
            <a:lvl1pPr lvl="0" rtl="0">
              <a:buNone/>
              <a:defRPr sz="1700">
                <a:solidFill>
                  <a:srgbClr val="487A7B"/>
                </a:solidFill>
                <a:latin typeface="Montserrat Light"/>
                <a:ea typeface="Montserrat Light"/>
                <a:cs typeface="Montserrat Light"/>
                <a:sym typeface="Montserrat Light"/>
              </a:defRPr>
            </a:lvl1pPr>
            <a:lvl2pPr lvl="1" rtl="0">
              <a:buNone/>
              <a:defRPr sz="1700">
                <a:solidFill>
                  <a:srgbClr val="487A7B"/>
                </a:solidFill>
                <a:latin typeface="Montserrat Light"/>
                <a:ea typeface="Montserrat Light"/>
                <a:cs typeface="Montserrat Light"/>
                <a:sym typeface="Montserrat Light"/>
              </a:defRPr>
            </a:lvl2pPr>
            <a:lvl3pPr lvl="2" rtl="0">
              <a:buNone/>
              <a:defRPr sz="1700">
                <a:solidFill>
                  <a:srgbClr val="487A7B"/>
                </a:solidFill>
                <a:latin typeface="Montserrat Light"/>
                <a:ea typeface="Montserrat Light"/>
                <a:cs typeface="Montserrat Light"/>
                <a:sym typeface="Montserrat Light"/>
              </a:defRPr>
            </a:lvl3pPr>
            <a:lvl4pPr lvl="3" rtl="0">
              <a:buNone/>
              <a:defRPr sz="1700">
                <a:solidFill>
                  <a:srgbClr val="487A7B"/>
                </a:solidFill>
                <a:latin typeface="Montserrat Light"/>
                <a:ea typeface="Montserrat Light"/>
                <a:cs typeface="Montserrat Light"/>
                <a:sym typeface="Montserrat Light"/>
              </a:defRPr>
            </a:lvl4pPr>
            <a:lvl5pPr lvl="4" rtl="0">
              <a:buNone/>
              <a:defRPr sz="1700">
                <a:solidFill>
                  <a:srgbClr val="487A7B"/>
                </a:solidFill>
                <a:latin typeface="Montserrat Light"/>
                <a:ea typeface="Montserrat Light"/>
                <a:cs typeface="Montserrat Light"/>
                <a:sym typeface="Montserrat Light"/>
              </a:defRPr>
            </a:lvl5pPr>
            <a:lvl6pPr lvl="5" rtl="0">
              <a:buNone/>
              <a:defRPr sz="1700">
                <a:solidFill>
                  <a:srgbClr val="487A7B"/>
                </a:solidFill>
                <a:latin typeface="Montserrat Light"/>
                <a:ea typeface="Montserrat Light"/>
                <a:cs typeface="Montserrat Light"/>
                <a:sym typeface="Montserrat Light"/>
              </a:defRPr>
            </a:lvl6pPr>
            <a:lvl7pPr lvl="6" rtl="0">
              <a:buNone/>
              <a:defRPr sz="1700">
                <a:solidFill>
                  <a:srgbClr val="487A7B"/>
                </a:solidFill>
                <a:latin typeface="Montserrat Light"/>
                <a:ea typeface="Montserrat Light"/>
                <a:cs typeface="Montserrat Light"/>
                <a:sym typeface="Montserrat Light"/>
              </a:defRPr>
            </a:lvl7pPr>
            <a:lvl8pPr lvl="7" rtl="0">
              <a:buNone/>
              <a:defRPr sz="1700">
                <a:solidFill>
                  <a:srgbClr val="487A7B"/>
                </a:solidFill>
                <a:latin typeface="Montserrat Light"/>
                <a:ea typeface="Montserrat Light"/>
                <a:cs typeface="Montserrat Light"/>
                <a:sym typeface="Montserrat Light"/>
              </a:defRPr>
            </a:lvl8pPr>
            <a:lvl9pPr lvl="8" rtl="0">
              <a:buNone/>
              <a:defRPr sz="1700">
                <a:solidFill>
                  <a:srgbClr val="487A7B"/>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491" name="Shape 491"/>
        <p:cNvGrpSpPr/>
        <p:nvPr/>
      </p:nvGrpSpPr>
      <p:grpSpPr>
        <a:xfrm>
          <a:off x="0" y="0"/>
          <a:ext cx="0" cy="0"/>
          <a:chOff x="0" y="0"/>
          <a:chExt cx="0" cy="0"/>
        </a:xfrm>
      </p:grpSpPr>
      <p:sp>
        <p:nvSpPr>
          <p:cNvPr id="492" name="Google Shape;492;p108"/>
          <p:cNvSpPr txBox="1"/>
          <p:nvPr>
            <p:ph type="title"/>
          </p:nvPr>
        </p:nvSpPr>
        <p:spPr>
          <a:xfrm>
            <a:off x="844550" y="476250"/>
            <a:ext cx="10502700" cy="799200"/>
          </a:xfrm>
          <a:prstGeom prst="rect">
            <a:avLst/>
          </a:prstGeom>
          <a:noFill/>
          <a:ln>
            <a:noFill/>
          </a:ln>
        </p:spPr>
        <p:txBody>
          <a:bodyPr anchorCtr="0" anchor="b" bIns="25400" lIns="25400" spcFirstLastPara="1" rIns="25400" wrap="square" tIns="25400">
            <a:normAutofit/>
          </a:bodyPr>
          <a:lstStyle>
            <a:lvl1pPr lvl="0" rtl="0" algn="l">
              <a:lnSpc>
                <a:spcPct val="100000"/>
              </a:lnSpc>
              <a:spcBef>
                <a:spcPts val="0"/>
              </a:spcBef>
              <a:spcAft>
                <a:spcPts val="0"/>
              </a:spcAft>
              <a:buClr>
                <a:srgbClr val="000000"/>
              </a:buClr>
              <a:buSzPts val="900"/>
              <a:buNone/>
              <a:defRPr/>
            </a:lvl1pPr>
            <a:lvl2pPr lvl="1" rtl="0" algn="l">
              <a:lnSpc>
                <a:spcPct val="100000"/>
              </a:lnSpc>
              <a:spcBef>
                <a:spcPts val="0"/>
              </a:spcBef>
              <a:spcAft>
                <a:spcPts val="0"/>
              </a:spcAft>
              <a:buClr>
                <a:srgbClr val="000000"/>
              </a:buClr>
              <a:buSzPts val="900"/>
              <a:buNone/>
              <a:defRPr/>
            </a:lvl2pPr>
            <a:lvl3pPr lvl="2" rtl="0" algn="l">
              <a:lnSpc>
                <a:spcPct val="100000"/>
              </a:lnSpc>
              <a:spcBef>
                <a:spcPts val="0"/>
              </a:spcBef>
              <a:spcAft>
                <a:spcPts val="0"/>
              </a:spcAft>
              <a:buClr>
                <a:srgbClr val="000000"/>
              </a:buClr>
              <a:buSzPts val="900"/>
              <a:buNone/>
              <a:defRPr/>
            </a:lvl3pPr>
            <a:lvl4pPr lvl="3" rtl="0" algn="l">
              <a:lnSpc>
                <a:spcPct val="100000"/>
              </a:lnSpc>
              <a:spcBef>
                <a:spcPts val="0"/>
              </a:spcBef>
              <a:spcAft>
                <a:spcPts val="0"/>
              </a:spcAft>
              <a:buClr>
                <a:srgbClr val="000000"/>
              </a:buClr>
              <a:buSzPts val="900"/>
              <a:buNone/>
              <a:defRPr/>
            </a:lvl4pPr>
            <a:lvl5pPr lvl="4" rtl="0" algn="l">
              <a:lnSpc>
                <a:spcPct val="100000"/>
              </a:lnSpc>
              <a:spcBef>
                <a:spcPts val="0"/>
              </a:spcBef>
              <a:spcAft>
                <a:spcPts val="0"/>
              </a:spcAft>
              <a:buClr>
                <a:srgbClr val="000000"/>
              </a:buClr>
              <a:buSzPts val="900"/>
              <a:buNone/>
              <a:defRPr/>
            </a:lvl5pPr>
            <a:lvl6pPr lvl="5" rtl="0" algn="l">
              <a:lnSpc>
                <a:spcPct val="100000"/>
              </a:lnSpc>
              <a:spcBef>
                <a:spcPts val="0"/>
              </a:spcBef>
              <a:spcAft>
                <a:spcPts val="0"/>
              </a:spcAft>
              <a:buClr>
                <a:srgbClr val="000000"/>
              </a:buClr>
              <a:buSzPts val="900"/>
              <a:buNone/>
              <a:defRPr/>
            </a:lvl6pPr>
            <a:lvl7pPr lvl="6" rtl="0" algn="l">
              <a:lnSpc>
                <a:spcPct val="100000"/>
              </a:lnSpc>
              <a:spcBef>
                <a:spcPts val="0"/>
              </a:spcBef>
              <a:spcAft>
                <a:spcPts val="0"/>
              </a:spcAft>
              <a:buClr>
                <a:srgbClr val="000000"/>
              </a:buClr>
              <a:buSzPts val="900"/>
              <a:buNone/>
              <a:defRPr/>
            </a:lvl7pPr>
            <a:lvl8pPr lvl="7" rtl="0" algn="l">
              <a:lnSpc>
                <a:spcPct val="100000"/>
              </a:lnSpc>
              <a:spcBef>
                <a:spcPts val="0"/>
              </a:spcBef>
              <a:spcAft>
                <a:spcPts val="0"/>
              </a:spcAft>
              <a:buClr>
                <a:srgbClr val="000000"/>
              </a:buClr>
              <a:buSzPts val="900"/>
              <a:buNone/>
              <a:defRPr/>
            </a:lvl8pPr>
            <a:lvl9pPr lvl="8" rtl="0" algn="l">
              <a:lnSpc>
                <a:spcPct val="100000"/>
              </a:lnSpc>
              <a:spcBef>
                <a:spcPts val="0"/>
              </a:spcBef>
              <a:spcAft>
                <a:spcPts val="0"/>
              </a:spcAft>
              <a:buClr>
                <a:srgbClr val="000000"/>
              </a:buClr>
              <a:buSzPts val="900"/>
              <a:buNone/>
              <a:defRPr/>
            </a:lvl9pPr>
          </a:lstStyle>
          <a:p/>
        </p:txBody>
      </p:sp>
      <p:sp>
        <p:nvSpPr>
          <p:cNvPr id="493" name="Google Shape;493;p108"/>
          <p:cNvSpPr txBox="1"/>
          <p:nvPr>
            <p:ph idx="1" type="body"/>
          </p:nvPr>
        </p:nvSpPr>
        <p:spPr>
          <a:xfrm>
            <a:off x="844550" y="1619250"/>
            <a:ext cx="10502700" cy="4603500"/>
          </a:xfrm>
          <a:prstGeom prst="rect">
            <a:avLst/>
          </a:prstGeom>
          <a:noFill/>
          <a:ln>
            <a:noFill/>
          </a:ln>
        </p:spPr>
        <p:txBody>
          <a:bodyPr anchorCtr="0" anchor="t" bIns="25400" lIns="25400" spcFirstLastPara="1" rIns="25400" wrap="square" tIns="25400">
            <a:normAutofit/>
          </a:bodyPr>
          <a:lstStyle>
            <a:lvl1pPr indent="-273050" lvl="0" marL="457200" rtl="0" algn="l">
              <a:lnSpc>
                <a:spcPct val="100000"/>
              </a:lnSpc>
              <a:spcBef>
                <a:spcPts val="0"/>
              </a:spcBef>
              <a:spcAft>
                <a:spcPts val="0"/>
              </a:spcAft>
              <a:buClr>
                <a:srgbClr val="000000"/>
              </a:buClr>
              <a:buSzPts val="700"/>
              <a:buChar char="●"/>
              <a:defRPr/>
            </a:lvl1pPr>
            <a:lvl2pPr indent="-273050" lvl="1" marL="914400" rtl="0" algn="l">
              <a:lnSpc>
                <a:spcPct val="100000"/>
              </a:lnSpc>
              <a:spcBef>
                <a:spcPts val="0"/>
              </a:spcBef>
              <a:spcAft>
                <a:spcPts val="0"/>
              </a:spcAft>
              <a:buClr>
                <a:srgbClr val="000000"/>
              </a:buClr>
              <a:buSzPts val="700"/>
              <a:buChar char="○"/>
              <a:defRPr/>
            </a:lvl2pPr>
            <a:lvl3pPr indent="-273050" lvl="2" marL="1371600" rtl="0" algn="l">
              <a:lnSpc>
                <a:spcPct val="100000"/>
              </a:lnSpc>
              <a:spcBef>
                <a:spcPts val="0"/>
              </a:spcBef>
              <a:spcAft>
                <a:spcPts val="0"/>
              </a:spcAft>
              <a:buClr>
                <a:srgbClr val="000000"/>
              </a:buClr>
              <a:buSzPts val="700"/>
              <a:buChar char="■"/>
              <a:defRPr/>
            </a:lvl3pPr>
            <a:lvl4pPr indent="-273050" lvl="3" marL="1828800" rtl="0" algn="l">
              <a:lnSpc>
                <a:spcPct val="100000"/>
              </a:lnSpc>
              <a:spcBef>
                <a:spcPts val="0"/>
              </a:spcBef>
              <a:spcAft>
                <a:spcPts val="0"/>
              </a:spcAft>
              <a:buClr>
                <a:srgbClr val="000000"/>
              </a:buClr>
              <a:buSzPts val="700"/>
              <a:buChar char="●"/>
              <a:defRPr/>
            </a:lvl4pPr>
            <a:lvl5pPr indent="-273050" lvl="4" marL="2286000" rtl="0" algn="l">
              <a:lnSpc>
                <a:spcPct val="100000"/>
              </a:lnSpc>
              <a:spcBef>
                <a:spcPts val="0"/>
              </a:spcBef>
              <a:spcAft>
                <a:spcPts val="0"/>
              </a:spcAft>
              <a:buClr>
                <a:srgbClr val="000000"/>
              </a:buClr>
              <a:buSzPts val="700"/>
              <a:buChar char="○"/>
              <a:defRPr/>
            </a:lvl5pPr>
            <a:lvl6pPr indent="-273050" lvl="5" marL="2743200" rtl="0" algn="l">
              <a:lnSpc>
                <a:spcPct val="100000"/>
              </a:lnSpc>
              <a:spcBef>
                <a:spcPts val="0"/>
              </a:spcBef>
              <a:spcAft>
                <a:spcPts val="0"/>
              </a:spcAft>
              <a:buClr>
                <a:srgbClr val="000000"/>
              </a:buClr>
              <a:buSzPts val="700"/>
              <a:buChar char="■"/>
              <a:defRPr/>
            </a:lvl6pPr>
            <a:lvl7pPr indent="-273050" lvl="6" marL="3200400" rtl="0" algn="l">
              <a:lnSpc>
                <a:spcPct val="100000"/>
              </a:lnSpc>
              <a:spcBef>
                <a:spcPts val="0"/>
              </a:spcBef>
              <a:spcAft>
                <a:spcPts val="0"/>
              </a:spcAft>
              <a:buClr>
                <a:srgbClr val="000000"/>
              </a:buClr>
              <a:buSzPts val="700"/>
              <a:buChar char="●"/>
              <a:defRPr/>
            </a:lvl7pPr>
            <a:lvl8pPr indent="-273050" lvl="7" marL="3657600" rtl="0" algn="l">
              <a:lnSpc>
                <a:spcPct val="100000"/>
              </a:lnSpc>
              <a:spcBef>
                <a:spcPts val="0"/>
              </a:spcBef>
              <a:spcAft>
                <a:spcPts val="0"/>
              </a:spcAft>
              <a:buClr>
                <a:srgbClr val="000000"/>
              </a:buClr>
              <a:buSzPts val="700"/>
              <a:buChar char="○"/>
              <a:defRPr/>
            </a:lvl8pPr>
            <a:lvl9pPr indent="-273050" lvl="8" marL="4114800" rtl="0" algn="l">
              <a:lnSpc>
                <a:spcPct val="100000"/>
              </a:lnSpc>
              <a:spcBef>
                <a:spcPts val="0"/>
              </a:spcBef>
              <a:spcAft>
                <a:spcPts val="0"/>
              </a:spcAft>
              <a:buClr>
                <a:srgbClr val="000000"/>
              </a:buClr>
              <a:buSzPts val="700"/>
              <a:buChar char="■"/>
              <a:defRPr/>
            </a:lvl9pPr>
          </a:lstStyle>
          <a:p/>
        </p:txBody>
      </p:sp>
      <p:sp>
        <p:nvSpPr>
          <p:cNvPr id="494" name="Google Shape;494;p108"/>
          <p:cNvSpPr txBox="1"/>
          <p:nvPr>
            <p:ph idx="12" type="sldNum"/>
          </p:nvPr>
        </p:nvSpPr>
        <p:spPr>
          <a:xfrm>
            <a:off x="5979516" y="6540500"/>
            <a:ext cx="226800" cy="234900"/>
          </a:xfrm>
          <a:prstGeom prst="rect">
            <a:avLst/>
          </a:prstGeom>
          <a:noFill/>
          <a:ln>
            <a:noFill/>
          </a:ln>
        </p:spPr>
        <p:txBody>
          <a:bodyPr anchorCtr="0" anchor="t" bIns="25400" lIns="25400" spcFirstLastPara="1" rIns="25400" wrap="square" tIns="25400">
            <a:normAutofit lnSpcReduction="10000"/>
          </a:bodyPr>
          <a:lstStyle>
            <a:lvl1pPr indent="0" lvl="0" marL="0" rtl="0" algn="ctr">
              <a:lnSpc>
                <a:spcPct val="100000"/>
              </a:lnSpc>
              <a:spcBef>
                <a:spcPts val="0"/>
              </a:spcBef>
              <a:spcAft>
                <a:spcPts val="0"/>
              </a:spcAft>
              <a:buClr>
                <a:srgbClr val="000000"/>
              </a:buClr>
              <a:buSzPts val="1200"/>
              <a:buFont typeface="Helvetica Neue Light"/>
              <a:buNone/>
              <a:defRPr sz="12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200"/>
              <a:buFont typeface="Helvetica Neue Light"/>
              <a:buNone/>
              <a:defRPr sz="12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200"/>
              <a:buFont typeface="Helvetica Neue Light"/>
              <a:buNone/>
              <a:defRPr sz="12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200"/>
              <a:buFont typeface="Helvetica Neue Light"/>
              <a:buNone/>
              <a:defRPr sz="12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200"/>
              <a:buFont typeface="Helvetica Neue Light"/>
              <a:buNone/>
              <a:defRPr sz="12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200"/>
              <a:buFont typeface="Helvetica Neue Light"/>
              <a:buNone/>
              <a:defRPr sz="12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200"/>
              <a:buFont typeface="Helvetica Neue Light"/>
              <a:buNone/>
              <a:defRPr sz="12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200"/>
              <a:buFont typeface="Helvetica Neue Light"/>
              <a:buNone/>
              <a:defRPr sz="12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200"/>
              <a:buFont typeface="Helvetica Neue Light"/>
              <a:buNone/>
              <a:defRPr sz="12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300">
              <a:solidFill>
                <a:schemeClr val="accent5"/>
              </a:solidFill>
              <a:latin typeface="Montserrat"/>
              <a:ea typeface="Montserrat"/>
              <a:cs typeface="Montserrat"/>
              <a:sym typeface="Montserrat"/>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23 OSFF LF &amp; FINOS Logos Light Blue">
  <p:cSld name="TITLE_1_1_6_1_1_1">
    <p:spTree>
      <p:nvGrpSpPr>
        <p:cNvPr id="495" name="Shape 495"/>
        <p:cNvGrpSpPr/>
        <p:nvPr/>
      </p:nvGrpSpPr>
      <p:grpSpPr>
        <a:xfrm>
          <a:off x="0" y="0"/>
          <a:ext cx="0" cy="0"/>
          <a:chOff x="0" y="0"/>
          <a:chExt cx="0" cy="0"/>
        </a:xfrm>
      </p:grpSpPr>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23 OSFF Infographic 4">
  <p:cSld name="CUSTOM_5_1_1_1_1">
    <p:spTree>
      <p:nvGrpSpPr>
        <p:cNvPr id="496" name="Shape 496"/>
        <p:cNvGrpSpPr/>
        <p:nvPr/>
      </p:nvGrpSpPr>
      <p:grpSpPr>
        <a:xfrm>
          <a:off x="0" y="0"/>
          <a:ext cx="0" cy="0"/>
          <a:chOff x="0" y="0"/>
          <a:chExt cx="0" cy="0"/>
        </a:xfrm>
      </p:grpSpPr>
      <p:sp>
        <p:nvSpPr>
          <p:cNvPr id="497" name="Google Shape;497;p110"/>
          <p:cNvSpPr txBox="1"/>
          <p:nvPr>
            <p:ph type="title"/>
          </p:nvPr>
        </p:nvSpPr>
        <p:spPr>
          <a:xfrm>
            <a:off x="415600" y="3416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98" name="Google Shape;498;p110"/>
          <p:cNvSpPr/>
          <p:nvPr/>
        </p:nvSpPr>
        <p:spPr>
          <a:xfrm>
            <a:off x="627600" y="1096667"/>
            <a:ext cx="5326800" cy="2435700"/>
          </a:xfrm>
          <a:prstGeom prst="roundRect">
            <a:avLst>
              <a:gd fmla="val 6747" name="adj"/>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99" name="Google Shape;499;p110"/>
          <p:cNvSpPr/>
          <p:nvPr>
            <p:ph idx="2" type="pic"/>
          </p:nvPr>
        </p:nvSpPr>
        <p:spPr>
          <a:xfrm>
            <a:off x="967598" y="1380667"/>
            <a:ext cx="1930800" cy="1867500"/>
          </a:xfrm>
          <a:prstGeom prst="rect">
            <a:avLst/>
          </a:prstGeom>
          <a:noFill/>
          <a:ln>
            <a:noFill/>
          </a:ln>
        </p:spPr>
      </p:sp>
      <p:sp>
        <p:nvSpPr>
          <p:cNvPr id="500" name="Google Shape;500;p110"/>
          <p:cNvSpPr/>
          <p:nvPr/>
        </p:nvSpPr>
        <p:spPr>
          <a:xfrm>
            <a:off x="6200667" y="1096667"/>
            <a:ext cx="5326800" cy="2435700"/>
          </a:xfrm>
          <a:prstGeom prst="roundRect">
            <a:avLst>
              <a:gd fmla="val 6747" name="adj"/>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01" name="Google Shape;501;p110"/>
          <p:cNvSpPr/>
          <p:nvPr>
            <p:ph idx="3" type="pic"/>
          </p:nvPr>
        </p:nvSpPr>
        <p:spPr>
          <a:xfrm>
            <a:off x="6540665" y="1380667"/>
            <a:ext cx="1930800" cy="1867500"/>
          </a:xfrm>
          <a:prstGeom prst="rect">
            <a:avLst/>
          </a:prstGeom>
          <a:noFill/>
          <a:ln>
            <a:noFill/>
          </a:ln>
        </p:spPr>
      </p:sp>
      <p:sp>
        <p:nvSpPr>
          <p:cNvPr id="502" name="Google Shape;502;p110"/>
          <p:cNvSpPr/>
          <p:nvPr/>
        </p:nvSpPr>
        <p:spPr>
          <a:xfrm>
            <a:off x="4341400" y="3795233"/>
            <a:ext cx="3509100" cy="2435700"/>
          </a:xfrm>
          <a:prstGeom prst="roundRect">
            <a:avLst>
              <a:gd fmla="val 6747" name="adj"/>
            </a:avLst>
          </a:prstGeom>
          <a:solidFill>
            <a:schemeClr val="accent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03" name="Google Shape;503;p110"/>
          <p:cNvSpPr/>
          <p:nvPr/>
        </p:nvSpPr>
        <p:spPr>
          <a:xfrm>
            <a:off x="627600" y="3795233"/>
            <a:ext cx="3509100" cy="2435700"/>
          </a:xfrm>
          <a:prstGeom prst="roundRect">
            <a:avLst>
              <a:gd fmla="val 6747" name="adj"/>
            </a:avLst>
          </a:prstGeom>
          <a:solidFill>
            <a:schemeClr val="accent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04" name="Google Shape;504;p110"/>
          <p:cNvSpPr/>
          <p:nvPr/>
        </p:nvSpPr>
        <p:spPr>
          <a:xfrm>
            <a:off x="8055200" y="3795233"/>
            <a:ext cx="3509100" cy="2435700"/>
          </a:xfrm>
          <a:prstGeom prst="roundRect">
            <a:avLst>
              <a:gd fmla="val 6747" name="adj"/>
            </a:avLst>
          </a:prstGeom>
          <a:solidFill>
            <a:schemeClr val="accent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23 OSFF Infographic 4 1">
  <p:cSld name="CUSTOM_5_1_1_1_1_1">
    <p:spTree>
      <p:nvGrpSpPr>
        <p:cNvPr id="505" name="Shape 505"/>
        <p:cNvGrpSpPr/>
        <p:nvPr/>
      </p:nvGrpSpPr>
      <p:grpSpPr>
        <a:xfrm>
          <a:off x="0" y="0"/>
          <a:ext cx="0" cy="0"/>
          <a:chOff x="0" y="0"/>
          <a:chExt cx="0" cy="0"/>
        </a:xfrm>
      </p:grpSpPr>
      <p:sp>
        <p:nvSpPr>
          <p:cNvPr id="506" name="Google Shape;506;p111"/>
          <p:cNvSpPr txBox="1"/>
          <p:nvPr>
            <p:ph type="title"/>
          </p:nvPr>
        </p:nvSpPr>
        <p:spPr>
          <a:xfrm>
            <a:off x="415600" y="3416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507" name="Google Shape;507;p111"/>
          <p:cNvGrpSpPr/>
          <p:nvPr/>
        </p:nvGrpSpPr>
        <p:grpSpPr>
          <a:xfrm>
            <a:off x="627584" y="1761213"/>
            <a:ext cx="10936527" cy="4068665"/>
            <a:chOff x="470700" y="1621550"/>
            <a:chExt cx="8202600" cy="3051575"/>
          </a:xfrm>
        </p:grpSpPr>
        <p:sp>
          <p:nvSpPr>
            <p:cNvPr id="508" name="Google Shape;508;p111"/>
            <p:cNvSpPr/>
            <p:nvPr/>
          </p:nvSpPr>
          <p:spPr>
            <a:xfrm>
              <a:off x="3256050" y="1653200"/>
              <a:ext cx="2631900" cy="3019800"/>
            </a:xfrm>
            <a:prstGeom prst="roundRect">
              <a:avLst>
                <a:gd fmla="val 6747" name="adj"/>
              </a:avLst>
            </a:prstGeom>
            <a:solidFill>
              <a:schemeClr val="accent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09" name="Google Shape;509;p111"/>
            <p:cNvSpPr/>
            <p:nvPr/>
          </p:nvSpPr>
          <p:spPr>
            <a:xfrm>
              <a:off x="470700" y="1621550"/>
              <a:ext cx="2631900" cy="3019800"/>
            </a:xfrm>
            <a:prstGeom prst="roundRect">
              <a:avLst>
                <a:gd fmla="val 6747" name="adj"/>
              </a:avLst>
            </a:prstGeom>
            <a:solidFill>
              <a:schemeClr val="accent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10" name="Google Shape;510;p111"/>
            <p:cNvSpPr/>
            <p:nvPr/>
          </p:nvSpPr>
          <p:spPr>
            <a:xfrm>
              <a:off x="6041400" y="1653325"/>
              <a:ext cx="2631900" cy="3019800"/>
            </a:xfrm>
            <a:prstGeom prst="roundRect">
              <a:avLst>
                <a:gd fmla="val 6747" name="adj"/>
              </a:avLst>
            </a:prstGeom>
            <a:solidFill>
              <a:schemeClr val="accent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spTree>
      <p:nvGrpSpPr>
        <p:cNvPr id="56" name="Shape 56"/>
        <p:cNvGrpSpPr/>
        <p:nvPr/>
      </p:nvGrpSpPr>
      <p:grpSpPr>
        <a:xfrm>
          <a:off x="0" y="0"/>
          <a:ext cx="0" cy="0"/>
          <a:chOff x="0" y="0"/>
          <a:chExt cx="0" cy="0"/>
        </a:xfrm>
      </p:grpSpPr>
      <p:pic>
        <p:nvPicPr>
          <p:cNvPr id="57" name="Google Shape;57;p12"/>
          <p:cNvPicPr preferRelativeResize="0"/>
          <p:nvPr/>
        </p:nvPicPr>
        <p:blipFill rotWithShape="1">
          <a:blip r:embed="rId2">
            <a:alphaModFix/>
          </a:blip>
          <a:srcRect b="0" l="66473" r="0" t="0"/>
          <a:stretch/>
        </p:blipFill>
        <p:spPr>
          <a:xfrm>
            <a:off x="8432131" y="133"/>
            <a:ext cx="3759864" cy="6308234"/>
          </a:xfrm>
          <a:prstGeom prst="rect">
            <a:avLst/>
          </a:prstGeom>
          <a:noFill/>
          <a:ln>
            <a:noFill/>
          </a:ln>
        </p:spPr>
      </p:pic>
      <p:sp>
        <p:nvSpPr>
          <p:cNvPr id="58" name="Google Shape;58;p12"/>
          <p:cNvSpPr txBox="1"/>
          <p:nvPr>
            <p:ph type="title"/>
          </p:nvPr>
        </p:nvSpPr>
        <p:spPr>
          <a:xfrm>
            <a:off x="442433" y="316167"/>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59" name="Google Shape;59;p12"/>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23 OSFF Quotes">
  <p:cSld name="CUSTOM_5_1_1_1_1_1_1">
    <p:spTree>
      <p:nvGrpSpPr>
        <p:cNvPr id="511" name="Shape 511"/>
        <p:cNvGrpSpPr/>
        <p:nvPr/>
      </p:nvGrpSpPr>
      <p:grpSpPr>
        <a:xfrm>
          <a:off x="0" y="0"/>
          <a:ext cx="0" cy="0"/>
          <a:chOff x="0" y="0"/>
          <a:chExt cx="0" cy="0"/>
        </a:xfrm>
      </p:grpSpPr>
      <p:sp>
        <p:nvSpPr>
          <p:cNvPr id="512" name="Google Shape;512;p112"/>
          <p:cNvSpPr txBox="1"/>
          <p:nvPr>
            <p:ph type="title"/>
          </p:nvPr>
        </p:nvSpPr>
        <p:spPr>
          <a:xfrm>
            <a:off x="415600" y="144700"/>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pic>
        <p:nvPicPr>
          <p:cNvPr id="513" name="Google Shape;513;p112"/>
          <p:cNvPicPr preferRelativeResize="0"/>
          <p:nvPr/>
        </p:nvPicPr>
        <p:blipFill rotWithShape="1">
          <a:blip r:embed="rId2">
            <a:alphaModFix/>
          </a:blip>
          <a:srcRect b="0" l="14453" r="46251" t="0"/>
          <a:stretch/>
        </p:blipFill>
        <p:spPr>
          <a:xfrm>
            <a:off x="7401069" y="0"/>
            <a:ext cx="4790932" cy="6857997"/>
          </a:xfrm>
          <a:prstGeom prst="rect">
            <a:avLst/>
          </a:prstGeom>
          <a:noFill/>
          <a:ln>
            <a:noFill/>
          </a:ln>
        </p:spPr>
      </p:pic>
      <p:sp>
        <p:nvSpPr>
          <p:cNvPr id="514" name="Google Shape;514;p112"/>
          <p:cNvSpPr txBox="1"/>
          <p:nvPr>
            <p:ph idx="1" type="subTitle"/>
          </p:nvPr>
        </p:nvSpPr>
        <p:spPr>
          <a:xfrm>
            <a:off x="524933" y="1230033"/>
            <a:ext cx="6180900" cy="6156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2"/>
              </a:buClr>
              <a:buSzPts val="2000"/>
              <a:buNone/>
              <a:defRPr b="1" sz="2000">
                <a:solidFill>
                  <a:schemeClr val="lt2"/>
                </a:solidFill>
              </a:defRPr>
            </a:lvl1pPr>
            <a:lvl2pPr lvl="1" rtl="0">
              <a:spcBef>
                <a:spcPts val="0"/>
              </a:spcBef>
              <a:spcAft>
                <a:spcPts val="0"/>
              </a:spcAft>
              <a:buClr>
                <a:schemeClr val="lt2"/>
              </a:buClr>
              <a:buSzPts val="1700"/>
              <a:buNone/>
              <a:defRPr b="1" sz="1700">
                <a:solidFill>
                  <a:schemeClr val="lt2"/>
                </a:solidFill>
              </a:defRPr>
            </a:lvl2pPr>
            <a:lvl3pPr lvl="2" rtl="0">
              <a:spcBef>
                <a:spcPts val="0"/>
              </a:spcBef>
              <a:spcAft>
                <a:spcPts val="0"/>
              </a:spcAft>
              <a:buClr>
                <a:schemeClr val="lt2"/>
              </a:buClr>
              <a:buSzPts val="1700"/>
              <a:buNone/>
              <a:defRPr b="1" sz="1700">
                <a:solidFill>
                  <a:schemeClr val="lt2"/>
                </a:solidFill>
              </a:defRPr>
            </a:lvl3pPr>
            <a:lvl4pPr lvl="3" rtl="0">
              <a:spcBef>
                <a:spcPts val="0"/>
              </a:spcBef>
              <a:spcAft>
                <a:spcPts val="0"/>
              </a:spcAft>
              <a:buClr>
                <a:schemeClr val="lt2"/>
              </a:buClr>
              <a:buSzPts val="1700"/>
              <a:buNone/>
              <a:defRPr b="1" sz="1700">
                <a:solidFill>
                  <a:schemeClr val="lt2"/>
                </a:solidFill>
              </a:defRPr>
            </a:lvl4pPr>
            <a:lvl5pPr lvl="4" rtl="0">
              <a:spcBef>
                <a:spcPts val="0"/>
              </a:spcBef>
              <a:spcAft>
                <a:spcPts val="0"/>
              </a:spcAft>
              <a:buClr>
                <a:schemeClr val="lt2"/>
              </a:buClr>
              <a:buSzPts val="1700"/>
              <a:buNone/>
              <a:defRPr b="1" sz="1700">
                <a:solidFill>
                  <a:schemeClr val="lt2"/>
                </a:solidFill>
              </a:defRPr>
            </a:lvl5pPr>
            <a:lvl6pPr lvl="5" rtl="0">
              <a:spcBef>
                <a:spcPts val="0"/>
              </a:spcBef>
              <a:spcAft>
                <a:spcPts val="0"/>
              </a:spcAft>
              <a:buClr>
                <a:schemeClr val="lt2"/>
              </a:buClr>
              <a:buSzPts val="1700"/>
              <a:buNone/>
              <a:defRPr b="1" sz="1700">
                <a:solidFill>
                  <a:schemeClr val="lt2"/>
                </a:solidFill>
              </a:defRPr>
            </a:lvl6pPr>
            <a:lvl7pPr lvl="6" rtl="0">
              <a:spcBef>
                <a:spcPts val="0"/>
              </a:spcBef>
              <a:spcAft>
                <a:spcPts val="0"/>
              </a:spcAft>
              <a:buClr>
                <a:schemeClr val="lt2"/>
              </a:buClr>
              <a:buSzPts val="1700"/>
              <a:buNone/>
              <a:defRPr b="1" sz="1700">
                <a:solidFill>
                  <a:schemeClr val="lt2"/>
                </a:solidFill>
              </a:defRPr>
            </a:lvl7pPr>
            <a:lvl8pPr lvl="7" rtl="0">
              <a:spcBef>
                <a:spcPts val="0"/>
              </a:spcBef>
              <a:spcAft>
                <a:spcPts val="0"/>
              </a:spcAft>
              <a:buClr>
                <a:schemeClr val="lt2"/>
              </a:buClr>
              <a:buSzPts val="1700"/>
              <a:buNone/>
              <a:defRPr b="1" sz="1700">
                <a:solidFill>
                  <a:schemeClr val="lt2"/>
                </a:solidFill>
              </a:defRPr>
            </a:lvl8pPr>
            <a:lvl9pPr lvl="8" rtl="0">
              <a:spcBef>
                <a:spcPts val="0"/>
              </a:spcBef>
              <a:spcAft>
                <a:spcPts val="0"/>
              </a:spcAft>
              <a:buClr>
                <a:schemeClr val="lt2"/>
              </a:buClr>
              <a:buSzPts val="1700"/>
              <a:buNone/>
              <a:defRPr b="1" sz="1700">
                <a:solidFill>
                  <a:schemeClr val="lt2"/>
                </a:solidFill>
              </a:defRPr>
            </a:lvl9pPr>
          </a:lstStyle>
          <a:p/>
        </p:txBody>
      </p:sp>
      <p:sp>
        <p:nvSpPr>
          <p:cNvPr id="515" name="Google Shape;515;p112"/>
          <p:cNvSpPr txBox="1"/>
          <p:nvPr>
            <p:ph idx="2" type="body"/>
          </p:nvPr>
        </p:nvSpPr>
        <p:spPr>
          <a:xfrm>
            <a:off x="728133" y="1845733"/>
            <a:ext cx="6180900" cy="4080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516" name="Google Shape;516;p112"/>
          <p:cNvSpPr txBox="1"/>
          <p:nvPr>
            <p:ph idx="3" type="subTitle"/>
          </p:nvPr>
        </p:nvSpPr>
        <p:spPr>
          <a:xfrm>
            <a:off x="7874000" y="529500"/>
            <a:ext cx="3902400" cy="12531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2500"/>
              <a:buNone/>
              <a:defRPr b="1" sz="2500">
                <a:solidFill>
                  <a:schemeClr val="lt1"/>
                </a:solidFill>
              </a:defRPr>
            </a:lvl1pPr>
            <a:lvl2pPr lvl="1" rtl="0">
              <a:spcBef>
                <a:spcPts val="0"/>
              </a:spcBef>
              <a:spcAft>
                <a:spcPts val="0"/>
              </a:spcAft>
              <a:buClr>
                <a:schemeClr val="lt1"/>
              </a:buClr>
              <a:buSzPts val="2300"/>
              <a:buNone/>
              <a:defRPr b="1" sz="2300">
                <a:solidFill>
                  <a:schemeClr val="lt1"/>
                </a:solidFill>
              </a:defRPr>
            </a:lvl2pPr>
            <a:lvl3pPr lvl="2" rtl="0">
              <a:spcBef>
                <a:spcPts val="0"/>
              </a:spcBef>
              <a:spcAft>
                <a:spcPts val="0"/>
              </a:spcAft>
              <a:buClr>
                <a:schemeClr val="lt1"/>
              </a:buClr>
              <a:buSzPts val="2300"/>
              <a:buNone/>
              <a:defRPr b="1" sz="2300">
                <a:solidFill>
                  <a:schemeClr val="lt1"/>
                </a:solidFill>
              </a:defRPr>
            </a:lvl3pPr>
            <a:lvl4pPr lvl="3" rtl="0">
              <a:spcBef>
                <a:spcPts val="0"/>
              </a:spcBef>
              <a:spcAft>
                <a:spcPts val="0"/>
              </a:spcAft>
              <a:buClr>
                <a:schemeClr val="lt1"/>
              </a:buClr>
              <a:buSzPts val="2300"/>
              <a:buNone/>
              <a:defRPr b="1" sz="2300">
                <a:solidFill>
                  <a:schemeClr val="lt1"/>
                </a:solidFill>
              </a:defRPr>
            </a:lvl4pPr>
            <a:lvl5pPr lvl="4" rtl="0">
              <a:spcBef>
                <a:spcPts val="0"/>
              </a:spcBef>
              <a:spcAft>
                <a:spcPts val="0"/>
              </a:spcAft>
              <a:buClr>
                <a:schemeClr val="lt1"/>
              </a:buClr>
              <a:buSzPts val="2300"/>
              <a:buNone/>
              <a:defRPr b="1" sz="2300">
                <a:solidFill>
                  <a:schemeClr val="lt1"/>
                </a:solidFill>
              </a:defRPr>
            </a:lvl5pPr>
            <a:lvl6pPr lvl="5" rtl="0">
              <a:spcBef>
                <a:spcPts val="0"/>
              </a:spcBef>
              <a:spcAft>
                <a:spcPts val="0"/>
              </a:spcAft>
              <a:buClr>
                <a:schemeClr val="lt1"/>
              </a:buClr>
              <a:buSzPts val="2300"/>
              <a:buNone/>
              <a:defRPr b="1" sz="2300">
                <a:solidFill>
                  <a:schemeClr val="lt1"/>
                </a:solidFill>
              </a:defRPr>
            </a:lvl6pPr>
            <a:lvl7pPr lvl="6" rtl="0">
              <a:spcBef>
                <a:spcPts val="0"/>
              </a:spcBef>
              <a:spcAft>
                <a:spcPts val="0"/>
              </a:spcAft>
              <a:buClr>
                <a:schemeClr val="lt1"/>
              </a:buClr>
              <a:buSzPts val="2300"/>
              <a:buNone/>
              <a:defRPr b="1" sz="2300">
                <a:solidFill>
                  <a:schemeClr val="lt1"/>
                </a:solidFill>
              </a:defRPr>
            </a:lvl7pPr>
            <a:lvl8pPr lvl="7" rtl="0">
              <a:spcBef>
                <a:spcPts val="0"/>
              </a:spcBef>
              <a:spcAft>
                <a:spcPts val="0"/>
              </a:spcAft>
              <a:buClr>
                <a:schemeClr val="lt1"/>
              </a:buClr>
              <a:buSzPts val="2300"/>
              <a:buNone/>
              <a:defRPr b="1" sz="2300">
                <a:solidFill>
                  <a:schemeClr val="lt1"/>
                </a:solidFill>
              </a:defRPr>
            </a:lvl8pPr>
            <a:lvl9pPr lvl="8" rtl="0">
              <a:spcBef>
                <a:spcPts val="0"/>
              </a:spcBef>
              <a:spcAft>
                <a:spcPts val="0"/>
              </a:spcAft>
              <a:buClr>
                <a:schemeClr val="lt1"/>
              </a:buClr>
              <a:buSzPts val="2300"/>
              <a:buNone/>
              <a:defRPr b="1" sz="2300">
                <a:solidFill>
                  <a:schemeClr val="lt1"/>
                </a:solidFill>
              </a:defRPr>
            </a:lvl9pPr>
          </a:lstStyle>
          <a:p/>
        </p:txBody>
      </p:sp>
      <p:sp>
        <p:nvSpPr>
          <p:cNvPr id="517" name="Google Shape;517;p112"/>
          <p:cNvSpPr txBox="1"/>
          <p:nvPr>
            <p:ph idx="4" type="subTitle"/>
          </p:nvPr>
        </p:nvSpPr>
        <p:spPr>
          <a:xfrm>
            <a:off x="7874000" y="1782567"/>
            <a:ext cx="2861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1700"/>
              <a:buNone/>
              <a:defRPr>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18" name="Google Shape;518;p112"/>
          <p:cNvSpPr txBox="1"/>
          <p:nvPr>
            <p:ph idx="5" type="subTitle"/>
          </p:nvPr>
        </p:nvSpPr>
        <p:spPr>
          <a:xfrm>
            <a:off x="7874000" y="3682233"/>
            <a:ext cx="3902400" cy="12531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2500"/>
              <a:buNone/>
              <a:defRPr b="1" sz="2500">
                <a:solidFill>
                  <a:schemeClr val="lt1"/>
                </a:solidFill>
              </a:defRPr>
            </a:lvl1pPr>
            <a:lvl2pPr lvl="1" rtl="0">
              <a:spcBef>
                <a:spcPts val="0"/>
              </a:spcBef>
              <a:spcAft>
                <a:spcPts val="0"/>
              </a:spcAft>
              <a:buClr>
                <a:schemeClr val="lt1"/>
              </a:buClr>
              <a:buSzPts val="2300"/>
              <a:buNone/>
              <a:defRPr b="1" sz="2300">
                <a:solidFill>
                  <a:schemeClr val="lt1"/>
                </a:solidFill>
              </a:defRPr>
            </a:lvl2pPr>
            <a:lvl3pPr lvl="2" rtl="0">
              <a:spcBef>
                <a:spcPts val="0"/>
              </a:spcBef>
              <a:spcAft>
                <a:spcPts val="0"/>
              </a:spcAft>
              <a:buClr>
                <a:schemeClr val="lt1"/>
              </a:buClr>
              <a:buSzPts val="2300"/>
              <a:buNone/>
              <a:defRPr b="1" sz="2300">
                <a:solidFill>
                  <a:schemeClr val="lt1"/>
                </a:solidFill>
              </a:defRPr>
            </a:lvl3pPr>
            <a:lvl4pPr lvl="3" rtl="0">
              <a:spcBef>
                <a:spcPts val="0"/>
              </a:spcBef>
              <a:spcAft>
                <a:spcPts val="0"/>
              </a:spcAft>
              <a:buClr>
                <a:schemeClr val="lt1"/>
              </a:buClr>
              <a:buSzPts val="2300"/>
              <a:buNone/>
              <a:defRPr b="1" sz="2300">
                <a:solidFill>
                  <a:schemeClr val="lt1"/>
                </a:solidFill>
              </a:defRPr>
            </a:lvl4pPr>
            <a:lvl5pPr lvl="4" rtl="0">
              <a:spcBef>
                <a:spcPts val="0"/>
              </a:spcBef>
              <a:spcAft>
                <a:spcPts val="0"/>
              </a:spcAft>
              <a:buClr>
                <a:schemeClr val="lt1"/>
              </a:buClr>
              <a:buSzPts val="2300"/>
              <a:buNone/>
              <a:defRPr b="1" sz="2300">
                <a:solidFill>
                  <a:schemeClr val="lt1"/>
                </a:solidFill>
              </a:defRPr>
            </a:lvl5pPr>
            <a:lvl6pPr lvl="5" rtl="0">
              <a:spcBef>
                <a:spcPts val="0"/>
              </a:spcBef>
              <a:spcAft>
                <a:spcPts val="0"/>
              </a:spcAft>
              <a:buClr>
                <a:schemeClr val="lt1"/>
              </a:buClr>
              <a:buSzPts val="2300"/>
              <a:buNone/>
              <a:defRPr b="1" sz="2300">
                <a:solidFill>
                  <a:schemeClr val="lt1"/>
                </a:solidFill>
              </a:defRPr>
            </a:lvl6pPr>
            <a:lvl7pPr lvl="6" rtl="0">
              <a:spcBef>
                <a:spcPts val="0"/>
              </a:spcBef>
              <a:spcAft>
                <a:spcPts val="0"/>
              </a:spcAft>
              <a:buClr>
                <a:schemeClr val="lt1"/>
              </a:buClr>
              <a:buSzPts val="2300"/>
              <a:buNone/>
              <a:defRPr b="1" sz="2300">
                <a:solidFill>
                  <a:schemeClr val="lt1"/>
                </a:solidFill>
              </a:defRPr>
            </a:lvl7pPr>
            <a:lvl8pPr lvl="7" rtl="0">
              <a:spcBef>
                <a:spcPts val="0"/>
              </a:spcBef>
              <a:spcAft>
                <a:spcPts val="0"/>
              </a:spcAft>
              <a:buClr>
                <a:schemeClr val="lt1"/>
              </a:buClr>
              <a:buSzPts val="2300"/>
              <a:buNone/>
              <a:defRPr b="1" sz="2300">
                <a:solidFill>
                  <a:schemeClr val="lt1"/>
                </a:solidFill>
              </a:defRPr>
            </a:lvl8pPr>
            <a:lvl9pPr lvl="8" rtl="0">
              <a:spcBef>
                <a:spcPts val="0"/>
              </a:spcBef>
              <a:spcAft>
                <a:spcPts val="0"/>
              </a:spcAft>
              <a:buClr>
                <a:schemeClr val="lt1"/>
              </a:buClr>
              <a:buSzPts val="2300"/>
              <a:buNone/>
              <a:defRPr b="1" sz="2300">
                <a:solidFill>
                  <a:schemeClr val="lt1"/>
                </a:solidFill>
              </a:defRPr>
            </a:lvl9pPr>
          </a:lstStyle>
          <a:p/>
        </p:txBody>
      </p:sp>
      <p:sp>
        <p:nvSpPr>
          <p:cNvPr id="519" name="Google Shape;519;p112"/>
          <p:cNvSpPr txBox="1"/>
          <p:nvPr>
            <p:ph idx="6" type="subTitle"/>
          </p:nvPr>
        </p:nvSpPr>
        <p:spPr>
          <a:xfrm>
            <a:off x="7874000" y="4935300"/>
            <a:ext cx="2861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1700"/>
              <a:buNone/>
              <a:defRPr>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showMasterSp="0">
  <p:cSld name="TITLE_AND_BODY 2">
    <p:spTree>
      <p:nvGrpSpPr>
        <p:cNvPr id="520" name="Shape 520"/>
        <p:cNvGrpSpPr/>
        <p:nvPr/>
      </p:nvGrpSpPr>
      <p:grpSpPr>
        <a:xfrm>
          <a:off x="0" y="0"/>
          <a:ext cx="0" cy="0"/>
          <a:chOff x="0" y="0"/>
          <a:chExt cx="0" cy="0"/>
        </a:xfrm>
      </p:grpSpPr>
      <p:pic>
        <p:nvPicPr>
          <p:cNvPr descr="Google Shape;9;p1" id="521" name="Google Shape;521;p113"/>
          <p:cNvPicPr preferRelativeResize="0"/>
          <p:nvPr/>
        </p:nvPicPr>
        <p:blipFill rotWithShape="1">
          <a:blip r:embed="rId2">
            <a:alphaModFix/>
          </a:blip>
          <a:srcRect b="0" l="0" r="66865" t="76850"/>
          <a:stretch/>
        </p:blipFill>
        <p:spPr>
          <a:xfrm>
            <a:off x="415599" y="6418535"/>
            <a:ext cx="731599" cy="220464"/>
          </a:xfrm>
          <a:prstGeom prst="rect">
            <a:avLst/>
          </a:prstGeom>
          <a:noFill/>
          <a:ln>
            <a:noFill/>
          </a:ln>
        </p:spPr>
      </p:pic>
      <p:sp>
        <p:nvSpPr>
          <p:cNvPr id="522" name="Google Shape;522;p113"/>
          <p:cNvSpPr txBox="1"/>
          <p:nvPr/>
        </p:nvSpPr>
        <p:spPr>
          <a:xfrm>
            <a:off x="1220132" y="6337832"/>
            <a:ext cx="4010700" cy="4464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FFFFFF"/>
              </a:buClr>
              <a:buSzPts val="1300"/>
              <a:buFont typeface="Montserrat"/>
              <a:buNone/>
            </a:pPr>
            <a:r>
              <a:rPr b="0" i="0" lang="en-US" sz="1300" u="none" cap="none" strike="noStrike">
                <a:solidFill>
                  <a:srgbClr val="FFFFFF"/>
                </a:solidFill>
                <a:latin typeface="Montserrat"/>
                <a:ea typeface="Montserrat"/>
                <a:cs typeface="Montserrat"/>
                <a:sym typeface="Montserrat"/>
              </a:rPr>
              <a:t>Fintech Open Source Foundation</a:t>
            </a:r>
            <a:endParaRPr sz="1900"/>
          </a:p>
        </p:txBody>
      </p:sp>
      <p:sp>
        <p:nvSpPr>
          <p:cNvPr id="523" name="Google Shape;523;p113"/>
          <p:cNvSpPr txBox="1"/>
          <p:nvPr/>
        </p:nvSpPr>
        <p:spPr>
          <a:xfrm>
            <a:off x="10574033" y="6337832"/>
            <a:ext cx="1015200" cy="446400"/>
          </a:xfrm>
          <a:prstGeom prst="rect">
            <a:avLst/>
          </a:prstGeom>
          <a:noFill/>
          <a:ln>
            <a:noFill/>
          </a:ln>
        </p:spPr>
        <p:txBody>
          <a:bodyPr anchorCtr="0" anchor="t" bIns="121875" lIns="121875" spcFirstLastPara="1" rIns="121875" wrap="square" tIns="121875">
            <a:spAutoFit/>
          </a:bodyPr>
          <a:lstStyle/>
          <a:p>
            <a:pPr indent="0" lvl="0" marL="0" marR="0" rtl="0" algn="r">
              <a:lnSpc>
                <a:spcPct val="100000"/>
              </a:lnSpc>
              <a:spcBef>
                <a:spcPts val="0"/>
              </a:spcBef>
              <a:spcAft>
                <a:spcPts val="0"/>
              </a:spcAft>
              <a:buClr>
                <a:srgbClr val="FFFFFF"/>
              </a:buClr>
              <a:buSzPts val="1300"/>
              <a:buFont typeface="Montserrat"/>
              <a:buNone/>
            </a:pPr>
            <a:r>
              <a:rPr b="0" i="0" lang="en-US" sz="1300" u="none" cap="none" strike="noStrike">
                <a:solidFill>
                  <a:srgbClr val="FFFFFF"/>
                </a:solidFill>
                <a:latin typeface="Montserrat"/>
                <a:ea typeface="Montserrat"/>
                <a:cs typeface="Montserrat"/>
                <a:sym typeface="Montserrat"/>
              </a:rPr>
              <a:t>finos.org</a:t>
            </a:r>
            <a:endParaRPr sz="1900"/>
          </a:p>
        </p:txBody>
      </p:sp>
      <p:sp>
        <p:nvSpPr>
          <p:cNvPr id="524" name="Google Shape;524;p113"/>
          <p:cNvSpPr txBox="1"/>
          <p:nvPr>
            <p:ph idx="1" type="body"/>
          </p:nvPr>
        </p:nvSpPr>
        <p:spPr>
          <a:xfrm>
            <a:off x="442432" y="1412132"/>
            <a:ext cx="9385200" cy="4559700"/>
          </a:xfrm>
          <a:prstGeom prst="rect">
            <a:avLst/>
          </a:prstGeom>
          <a:noFill/>
          <a:ln>
            <a:noFill/>
          </a:ln>
        </p:spPr>
        <p:txBody>
          <a:bodyPr anchorCtr="0" anchor="t" bIns="121875" lIns="121875" spcFirstLastPara="1" rIns="121875" wrap="square" tIns="121875">
            <a:normAutofit/>
          </a:bodyPr>
          <a:lstStyle>
            <a:lvl1pPr indent="-336550" lvl="0" marL="457200" rtl="0" algn="l">
              <a:lnSpc>
                <a:spcPct val="115000"/>
              </a:lnSpc>
              <a:spcBef>
                <a:spcPts val="0"/>
              </a:spcBef>
              <a:spcAft>
                <a:spcPts val="0"/>
              </a:spcAft>
              <a:buSzPts val="1700"/>
              <a:buChar char="●"/>
              <a:defRPr/>
            </a:lvl1pPr>
            <a:lvl2pPr indent="-336550" lvl="1" marL="914400" rtl="0" algn="l">
              <a:lnSpc>
                <a:spcPct val="115000"/>
              </a:lnSpc>
              <a:spcBef>
                <a:spcPts val="0"/>
              </a:spcBef>
              <a:spcAft>
                <a:spcPts val="0"/>
              </a:spcAft>
              <a:buSzPts val="1700"/>
              <a:buChar char="○"/>
              <a:defRPr/>
            </a:lvl2pPr>
            <a:lvl3pPr indent="-336550" lvl="2" marL="1371600" rtl="0" algn="l">
              <a:lnSpc>
                <a:spcPct val="115000"/>
              </a:lnSpc>
              <a:spcBef>
                <a:spcPts val="0"/>
              </a:spcBef>
              <a:spcAft>
                <a:spcPts val="0"/>
              </a:spcAft>
              <a:buSzPts val="1700"/>
              <a:buChar char="■"/>
              <a:defRPr/>
            </a:lvl3pPr>
            <a:lvl4pPr indent="-336550" lvl="3" marL="1828800" rtl="0" algn="l">
              <a:lnSpc>
                <a:spcPct val="115000"/>
              </a:lnSpc>
              <a:spcBef>
                <a:spcPts val="0"/>
              </a:spcBef>
              <a:spcAft>
                <a:spcPts val="0"/>
              </a:spcAft>
              <a:buSzPts val="1700"/>
              <a:buChar char="●"/>
              <a:defRPr/>
            </a:lvl4pPr>
            <a:lvl5pPr indent="-336550" lvl="4" marL="2286000" rtl="0" algn="l">
              <a:lnSpc>
                <a:spcPct val="115000"/>
              </a:lnSpc>
              <a:spcBef>
                <a:spcPts val="0"/>
              </a:spcBef>
              <a:spcAft>
                <a:spcPts val="0"/>
              </a:spcAft>
              <a:buSzPts val="1700"/>
              <a:buChar char="○"/>
              <a:defRPr/>
            </a:lvl5pPr>
            <a:lvl6pPr indent="-336550" lvl="5" marL="2743200" rtl="0" algn="l">
              <a:lnSpc>
                <a:spcPct val="115000"/>
              </a:lnSpc>
              <a:spcBef>
                <a:spcPts val="0"/>
              </a:spcBef>
              <a:spcAft>
                <a:spcPts val="0"/>
              </a:spcAft>
              <a:buSzPts val="1700"/>
              <a:buChar char="■"/>
              <a:defRPr/>
            </a:lvl6pPr>
            <a:lvl7pPr indent="-336550" lvl="6" marL="3200400" rtl="0" algn="l">
              <a:lnSpc>
                <a:spcPct val="115000"/>
              </a:lnSpc>
              <a:spcBef>
                <a:spcPts val="0"/>
              </a:spcBef>
              <a:spcAft>
                <a:spcPts val="0"/>
              </a:spcAft>
              <a:buSzPts val="1700"/>
              <a:buChar char="●"/>
              <a:defRPr/>
            </a:lvl7pPr>
            <a:lvl8pPr indent="-336550" lvl="7" marL="3657600" rtl="0" algn="l">
              <a:lnSpc>
                <a:spcPct val="115000"/>
              </a:lnSpc>
              <a:spcBef>
                <a:spcPts val="0"/>
              </a:spcBef>
              <a:spcAft>
                <a:spcPts val="0"/>
              </a:spcAft>
              <a:buSzPts val="1700"/>
              <a:buChar char="○"/>
              <a:defRPr/>
            </a:lvl8pPr>
            <a:lvl9pPr indent="-336550" lvl="8" marL="4114800" rtl="0" algn="l">
              <a:lnSpc>
                <a:spcPct val="115000"/>
              </a:lnSpc>
              <a:spcBef>
                <a:spcPts val="0"/>
              </a:spcBef>
              <a:spcAft>
                <a:spcPts val="0"/>
              </a:spcAft>
              <a:buSzPts val="1700"/>
              <a:buChar char="■"/>
              <a:defRPr/>
            </a:lvl9pPr>
          </a:lstStyle>
          <a:p/>
        </p:txBody>
      </p:sp>
      <p:sp>
        <p:nvSpPr>
          <p:cNvPr id="525" name="Google Shape;525;p113"/>
          <p:cNvSpPr txBox="1"/>
          <p:nvPr>
            <p:ph idx="12" type="sldNum"/>
          </p:nvPr>
        </p:nvSpPr>
        <p:spPr>
          <a:xfrm>
            <a:off x="11579049" y="6333332"/>
            <a:ext cx="449100" cy="447300"/>
          </a:xfrm>
          <a:prstGeom prst="rect">
            <a:avLst/>
          </a:prstGeom>
          <a:noFill/>
          <a:ln>
            <a:noFill/>
          </a:ln>
        </p:spPr>
        <p:txBody>
          <a:bodyPr anchorCtr="0" anchor="t" bIns="121875" lIns="121875" spcFirstLastPara="1" rIns="121875" wrap="square" tIns="121875">
            <a:normAutofit/>
          </a:bodyPr>
          <a:lstStyle>
            <a:lvl1pPr indent="0" lvl="0" marL="0" rtl="0" algn="r">
              <a:lnSpc>
                <a:spcPct val="100000"/>
              </a:lnSpc>
              <a:spcBef>
                <a:spcPts val="0"/>
              </a:spcBef>
              <a:spcAft>
                <a:spcPts val="0"/>
              </a:spcAft>
              <a:buClr>
                <a:srgbClr val="D9D9D9"/>
              </a:buClr>
              <a:buSzPts val="1300"/>
              <a:buFont typeface="Montserrat"/>
              <a:buNone/>
              <a:defRPr b="1" sz="1300">
                <a:solidFill>
                  <a:srgbClr val="D9D9D9"/>
                </a:solidFill>
                <a:latin typeface="Montserrat"/>
                <a:ea typeface="Montserrat"/>
                <a:cs typeface="Montserrat"/>
                <a:sym typeface="Montserrat"/>
              </a:defRPr>
            </a:lvl1pPr>
            <a:lvl2pPr indent="0" lvl="1" marL="0" rtl="0" algn="r">
              <a:lnSpc>
                <a:spcPct val="100000"/>
              </a:lnSpc>
              <a:spcBef>
                <a:spcPts val="0"/>
              </a:spcBef>
              <a:spcAft>
                <a:spcPts val="0"/>
              </a:spcAft>
              <a:buClr>
                <a:srgbClr val="D9D9D9"/>
              </a:buClr>
              <a:buSzPts val="1300"/>
              <a:buFont typeface="Montserrat"/>
              <a:buNone/>
              <a:defRPr b="1" sz="1300">
                <a:solidFill>
                  <a:srgbClr val="D9D9D9"/>
                </a:solidFill>
                <a:latin typeface="Montserrat"/>
                <a:ea typeface="Montserrat"/>
                <a:cs typeface="Montserrat"/>
                <a:sym typeface="Montserrat"/>
              </a:defRPr>
            </a:lvl2pPr>
            <a:lvl3pPr indent="0" lvl="2" marL="0" rtl="0" algn="r">
              <a:lnSpc>
                <a:spcPct val="100000"/>
              </a:lnSpc>
              <a:spcBef>
                <a:spcPts val="0"/>
              </a:spcBef>
              <a:spcAft>
                <a:spcPts val="0"/>
              </a:spcAft>
              <a:buClr>
                <a:srgbClr val="D9D9D9"/>
              </a:buClr>
              <a:buSzPts val="1300"/>
              <a:buFont typeface="Montserrat"/>
              <a:buNone/>
              <a:defRPr b="1" sz="1300">
                <a:solidFill>
                  <a:srgbClr val="D9D9D9"/>
                </a:solidFill>
                <a:latin typeface="Montserrat"/>
                <a:ea typeface="Montserrat"/>
                <a:cs typeface="Montserrat"/>
                <a:sym typeface="Montserrat"/>
              </a:defRPr>
            </a:lvl3pPr>
            <a:lvl4pPr indent="0" lvl="3" marL="0" rtl="0" algn="r">
              <a:lnSpc>
                <a:spcPct val="100000"/>
              </a:lnSpc>
              <a:spcBef>
                <a:spcPts val="0"/>
              </a:spcBef>
              <a:spcAft>
                <a:spcPts val="0"/>
              </a:spcAft>
              <a:buClr>
                <a:srgbClr val="D9D9D9"/>
              </a:buClr>
              <a:buSzPts val="1300"/>
              <a:buFont typeface="Montserrat"/>
              <a:buNone/>
              <a:defRPr b="1" sz="1300">
                <a:solidFill>
                  <a:srgbClr val="D9D9D9"/>
                </a:solidFill>
                <a:latin typeface="Montserrat"/>
                <a:ea typeface="Montserrat"/>
                <a:cs typeface="Montserrat"/>
                <a:sym typeface="Montserrat"/>
              </a:defRPr>
            </a:lvl4pPr>
            <a:lvl5pPr indent="0" lvl="4" marL="0" rtl="0" algn="r">
              <a:lnSpc>
                <a:spcPct val="100000"/>
              </a:lnSpc>
              <a:spcBef>
                <a:spcPts val="0"/>
              </a:spcBef>
              <a:spcAft>
                <a:spcPts val="0"/>
              </a:spcAft>
              <a:buClr>
                <a:srgbClr val="D9D9D9"/>
              </a:buClr>
              <a:buSzPts val="1300"/>
              <a:buFont typeface="Montserrat"/>
              <a:buNone/>
              <a:defRPr b="1" sz="1300">
                <a:solidFill>
                  <a:srgbClr val="D9D9D9"/>
                </a:solidFill>
                <a:latin typeface="Montserrat"/>
                <a:ea typeface="Montserrat"/>
                <a:cs typeface="Montserrat"/>
                <a:sym typeface="Montserrat"/>
              </a:defRPr>
            </a:lvl5pPr>
            <a:lvl6pPr indent="0" lvl="5" marL="0" rtl="0" algn="r">
              <a:lnSpc>
                <a:spcPct val="100000"/>
              </a:lnSpc>
              <a:spcBef>
                <a:spcPts val="0"/>
              </a:spcBef>
              <a:spcAft>
                <a:spcPts val="0"/>
              </a:spcAft>
              <a:buClr>
                <a:srgbClr val="D9D9D9"/>
              </a:buClr>
              <a:buSzPts val="1300"/>
              <a:buFont typeface="Montserrat"/>
              <a:buNone/>
              <a:defRPr b="1" sz="1300">
                <a:solidFill>
                  <a:srgbClr val="D9D9D9"/>
                </a:solidFill>
                <a:latin typeface="Montserrat"/>
                <a:ea typeface="Montserrat"/>
                <a:cs typeface="Montserrat"/>
                <a:sym typeface="Montserrat"/>
              </a:defRPr>
            </a:lvl6pPr>
            <a:lvl7pPr indent="0" lvl="6" marL="0" rtl="0" algn="r">
              <a:lnSpc>
                <a:spcPct val="100000"/>
              </a:lnSpc>
              <a:spcBef>
                <a:spcPts val="0"/>
              </a:spcBef>
              <a:spcAft>
                <a:spcPts val="0"/>
              </a:spcAft>
              <a:buClr>
                <a:srgbClr val="D9D9D9"/>
              </a:buClr>
              <a:buSzPts val="1300"/>
              <a:buFont typeface="Montserrat"/>
              <a:buNone/>
              <a:defRPr b="1" sz="1300">
                <a:solidFill>
                  <a:srgbClr val="D9D9D9"/>
                </a:solidFill>
                <a:latin typeface="Montserrat"/>
                <a:ea typeface="Montserrat"/>
                <a:cs typeface="Montserrat"/>
                <a:sym typeface="Montserrat"/>
              </a:defRPr>
            </a:lvl7pPr>
            <a:lvl8pPr indent="0" lvl="7" marL="0" rtl="0" algn="r">
              <a:lnSpc>
                <a:spcPct val="100000"/>
              </a:lnSpc>
              <a:spcBef>
                <a:spcPts val="0"/>
              </a:spcBef>
              <a:spcAft>
                <a:spcPts val="0"/>
              </a:spcAft>
              <a:buClr>
                <a:srgbClr val="D9D9D9"/>
              </a:buClr>
              <a:buSzPts val="1300"/>
              <a:buFont typeface="Montserrat"/>
              <a:buNone/>
              <a:defRPr b="1" sz="1300">
                <a:solidFill>
                  <a:srgbClr val="D9D9D9"/>
                </a:solidFill>
                <a:latin typeface="Montserrat"/>
                <a:ea typeface="Montserrat"/>
                <a:cs typeface="Montserrat"/>
                <a:sym typeface="Montserrat"/>
              </a:defRPr>
            </a:lvl8pPr>
            <a:lvl9pPr indent="0" lvl="8" marL="0" rtl="0" algn="r">
              <a:lnSpc>
                <a:spcPct val="100000"/>
              </a:lnSpc>
              <a:spcBef>
                <a:spcPts val="0"/>
              </a:spcBef>
              <a:spcAft>
                <a:spcPts val="0"/>
              </a:spcAft>
              <a:buClr>
                <a:srgbClr val="D9D9D9"/>
              </a:buClr>
              <a:buSzPts val="1300"/>
              <a:buFont typeface="Montserrat"/>
              <a:buNone/>
              <a:defRPr b="1" sz="1300">
                <a:solidFill>
                  <a:srgbClr val="D9D9D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solidFill>
                <a:schemeClr val="accent5"/>
              </a:solidFill>
            </a:endParaRPr>
          </a:p>
        </p:txBody>
      </p:sp>
      <p:sp>
        <p:nvSpPr>
          <p:cNvPr id="526" name="Google Shape;526;p113"/>
          <p:cNvSpPr txBox="1"/>
          <p:nvPr>
            <p:ph type="title"/>
          </p:nvPr>
        </p:nvSpPr>
        <p:spPr>
          <a:xfrm>
            <a:off x="442432" y="316165"/>
            <a:ext cx="9385200" cy="1218900"/>
          </a:xfrm>
          <a:prstGeom prst="rect">
            <a:avLst/>
          </a:prstGeom>
          <a:noFill/>
          <a:ln>
            <a:noFill/>
          </a:ln>
        </p:spPr>
        <p:txBody>
          <a:bodyPr anchorCtr="0" anchor="t" bIns="121875" lIns="121875" spcFirstLastPara="1" rIns="121875" wrap="square" tIns="121875">
            <a:normAutofit/>
          </a:bodyPr>
          <a:lstStyle>
            <a:lvl1pPr lvl="0" rtl="0" algn="l">
              <a:lnSpc>
                <a:spcPct val="100000"/>
              </a:lnSpc>
              <a:spcBef>
                <a:spcPts val="0"/>
              </a:spcBef>
              <a:spcAft>
                <a:spcPts val="0"/>
              </a:spcAft>
              <a:buClr>
                <a:srgbClr val="FFFFFF"/>
              </a:buClr>
              <a:buSzPts val="3200"/>
              <a:buFont typeface="Montserrat"/>
              <a:buNone/>
              <a:defRPr b="1" sz="3200"/>
            </a:lvl1pPr>
            <a:lvl2pPr lvl="1" rtl="0" algn="l">
              <a:lnSpc>
                <a:spcPct val="100000"/>
              </a:lnSpc>
              <a:spcBef>
                <a:spcPts val="0"/>
              </a:spcBef>
              <a:spcAft>
                <a:spcPts val="0"/>
              </a:spcAft>
              <a:buClr>
                <a:srgbClr val="FFFFFF"/>
              </a:buClr>
              <a:buSzPts val="2400"/>
              <a:buNone/>
              <a:defRPr/>
            </a:lvl2pPr>
            <a:lvl3pPr lvl="2" rtl="0" algn="l">
              <a:lnSpc>
                <a:spcPct val="100000"/>
              </a:lnSpc>
              <a:spcBef>
                <a:spcPts val="0"/>
              </a:spcBef>
              <a:spcAft>
                <a:spcPts val="0"/>
              </a:spcAft>
              <a:buClr>
                <a:srgbClr val="FFFFFF"/>
              </a:buClr>
              <a:buSzPts val="2400"/>
              <a:buNone/>
              <a:defRPr/>
            </a:lvl3pPr>
            <a:lvl4pPr lvl="3" rtl="0" algn="l">
              <a:lnSpc>
                <a:spcPct val="100000"/>
              </a:lnSpc>
              <a:spcBef>
                <a:spcPts val="0"/>
              </a:spcBef>
              <a:spcAft>
                <a:spcPts val="0"/>
              </a:spcAft>
              <a:buClr>
                <a:srgbClr val="FFFFFF"/>
              </a:buClr>
              <a:buSzPts val="2400"/>
              <a:buNone/>
              <a:defRPr/>
            </a:lvl4pPr>
            <a:lvl5pPr lvl="4" rtl="0" algn="l">
              <a:lnSpc>
                <a:spcPct val="100000"/>
              </a:lnSpc>
              <a:spcBef>
                <a:spcPts val="0"/>
              </a:spcBef>
              <a:spcAft>
                <a:spcPts val="0"/>
              </a:spcAft>
              <a:buClr>
                <a:srgbClr val="FFFFFF"/>
              </a:buClr>
              <a:buSzPts val="2400"/>
              <a:buNone/>
              <a:defRPr/>
            </a:lvl5pPr>
            <a:lvl6pPr lvl="5" rtl="0" algn="l">
              <a:lnSpc>
                <a:spcPct val="100000"/>
              </a:lnSpc>
              <a:spcBef>
                <a:spcPts val="0"/>
              </a:spcBef>
              <a:spcAft>
                <a:spcPts val="0"/>
              </a:spcAft>
              <a:buClr>
                <a:srgbClr val="FFFFFF"/>
              </a:buClr>
              <a:buSzPts val="2400"/>
              <a:buNone/>
              <a:defRPr/>
            </a:lvl6pPr>
            <a:lvl7pPr lvl="6" rtl="0" algn="l">
              <a:lnSpc>
                <a:spcPct val="100000"/>
              </a:lnSpc>
              <a:spcBef>
                <a:spcPts val="0"/>
              </a:spcBef>
              <a:spcAft>
                <a:spcPts val="0"/>
              </a:spcAft>
              <a:buClr>
                <a:srgbClr val="FFFFFF"/>
              </a:buClr>
              <a:buSzPts val="2400"/>
              <a:buNone/>
              <a:defRPr/>
            </a:lvl7pPr>
            <a:lvl8pPr lvl="7" rtl="0" algn="l">
              <a:lnSpc>
                <a:spcPct val="100000"/>
              </a:lnSpc>
              <a:spcBef>
                <a:spcPts val="0"/>
              </a:spcBef>
              <a:spcAft>
                <a:spcPts val="0"/>
              </a:spcAft>
              <a:buClr>
                <a:srgbClr val="FFFFFF"/>
              </a:buClr>
              <a:buSzPts val="2400"/>
              <a:buNone/>
              <a:defRPr/>
            </a:lvl8pPr>
            <a:lvl9pPr lvl="8" rtl="0" algn="l">
              <a:lnSpc>
                <a:spcPct val="100000"/>
              </a:lnSpc>
              <a:spcBef>
                <a:spcPts val="0"/>
              </a:spcBef>
              <a:spcAft>
                <a:spcPts val="0"/>
              </a:spcAft>
              <a:buClr>
                <a:srgbClr val="FFFFFF"/>
              </a:buClr>
              <a:buSzPts val="24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7" name="Shape 527"/>
        <p:cNvGrpSpPr/>
        <p:nvPr/>
      </p:nvGrpSpPr>
      <p:grpSpPr>
        <a:xfrm>
          <a:off x="0" y="0"/>
          <a:ext cx="0" cy="0"/>
          <a:chOff x="0" y="0"/>
          <a:chExt cx="0" cy="0"/>
        </a:xfrm>
      </p:grpSpPr>
      <p:sp>
        <p:nvSpPr>
          <p:cNvPr id="528" name="Google Shape;528;p114"/>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rmAutofit/>
          </a:bodyPr>
          <a:lstStyle>
            <a:lvl1pPr indent="0" lvl="0" marL="0" marR="0" rtl="0" algn="r">
              <a:spcBef>
                <a:spcPts val="0"/>
              </a:spcBef>
              <a:buNone/>
              <a:defRPr i="0" sz="1100" u="none" cap="none" strike="noStrike">
                <a:solidFill>
                  <a:srgbClr val="2F2F2F"/>
                </a:solidFill>
              </a:defRPr>
            </a:lvl1pPr>
            <a:lvl2pPr indent="0" lvl="1" marL="0" marR="0" rtl="0" algn="r">
              <a:spcBef>
                <a:spcPts val="0"/>
              </a:spcBef>
              <a:buNone/>
              <a:defRPr i="0" sz="1100" u="none" cap="none" strike="noStrike">
                <a:solidFill>
                  <a:srgbClr val="2F2F2F"/>
                </a:solidFill>
              </a:defRPr>
            </a:lvl2pPr>
            <a:lvl3pPr indent="0" lvl="2" marL="0" marR="0" rtl="0" algn="r">
              <a:spcBef>
                <a:spcPts val="0"/>
              </a:spcBef>
              <a:buNone/>
              <a:defRPr i="0" sz="1100" u="none" cap="none" strike="noStrike">
                <a:solidFill>
                  <a:srgbClr val="2F2F2F"/>
                </a:solidFill>
              </a:defRPr>
            </a:lvl3pPr>
            <a:lvl4pPr indent="0" lvl="3" marL="0" marR="0" rtl="0" algn="r">
              <a:spcBef>
                <a:spcPts val="0"/>
              </a:spcBef>
              <a:buNone/>
              <a:defRPr i="0" sz="1100" u="none" cap="none" strike="noStrike">
                <a:solidFill>
                  <a:srgbClr val="2F2F2F"/>
                </a:solidFill>
              </a:defRPr>
            </a:lvl4pPr>
            <a:lvl5pPr indent="0" lvl="4" marL="0" marR="0" rtl="0" algn="r">
              <a:spcBef>
                <a:spcPts val="0"/>
              </a:spcBef>
              <a:buNone/>
              <a:defRPr i="0" sz="1100" u="none" cap="none" strike="noStrike">
                <a:solidFill>
                  <a:srgbClr val="2F2F2F"/>
                </a:solidFill>
              </a:defRPr>
            </a:lvl5pPr>
            <a:lvl6pPr indent="0" lvl="5" marL="0" marR="0" rtl="0" algn="r">
              <a:spcBef>
                <a:spcPts val="0"/>
              </a:spcBef>
              <a:buNone/>
              <a:defRPr i="0" sz="1100" u="none" cap="none" strike="noStrike">
                <a:solidFill>
                  <a:srgbClr val="2F2F2F"/>
                </a:solidFill>
              </a:defRPr>
            </a:lvl6pPr>
            <a:lvl7pPr indent="0" lvl="6" marL="0" marR="0" rtl="0" algn="r">
              <a:spcBef>
                <a:spcPts val="0"/>
              </a:spcBef>
              <a:buNone/>
              <a:defRPr i="0" sz="1100" u="none" cap="none" strike="noStrike">
                <a:solidFill>
                  <a:srgbClr val="2F2F2F"/>
                </a:solidFill>
              </a:defRPr>
            </a:lvl7pPr>
            <a:lvl8pPr indent="0" lvl="7" marL="0" marR="0" rtl="0" algn="r">
              <a:spcBef>
                <a:spcPts val="0"/>
              </a:spcBef>
              <a:buNone/>
              <a:defRPr i="0" sz="1100" u="none" cap="none" strike="noStrike">
                <a:solidFill>
                  <a:srgbClr val="2F2F2F"/>
                </a:solidFill>
              </a:defRPr>
            </a:lvl8pPr>
            <a:lvl9pPr indent="0" lvl="8" marL="0" marR="0" rtl="0" algn="r">
              <a:spcBef>
                <a:spcPts val="0"/>
              </a:spcBef>
              <a:buNone/>
              <a:defRPr i="0" sz="1100" u="none" cap="none" strike="noStrike">
                <a:solidFill>
                  <a:srgbClr val="2F2F2F"/>
                </a:solidFill>
              </a:defRPr>
            </a:lvl9pPr>
          </a:lstStyle>
          <a:p>
            <a:pPr indent="0" lvl="0" marL="0" rtl="0" algn="r">
              <a:spcBef>
                <a:spcPts val="0"/>
              </a:spcBef>
              <a:spcAft>
                <a:spcPts val="0"/>
              </a:spcAft>
              <a:buNone/>
            </a:pPr>
            <a:fld id="{00000000-1234-1234-1234-123412341234}" type="slidenum">
              <a:rPr lang="en-US"/>
              <a:t>‹#›</a:t>
            </a:fld>
            <a:endParaRPr/>
          </a:p>
        </p:txBody>
      </p:sp>
      <p:sp>
        <p:nvSpPr>
          <p:cNvPr id="529" name="Google Shape;529;p114"/>
          <p:cNvSpPr txBox="1"/>
          <p:nvPr>
            <p:ph idx="2" type="sldNum"/>
          </p:nvPr>
        </p:nvSpPr>
        <p:spPr>
          <a:xfrm>
            <a:off x="11737736" y="6335476"/>
            <a:ext cx="354900" cy="524700"/>
          </a:xfrm>
          <a:prstGeom prst="rect">
            <a:avLst/>
          </a:prstGeom>
        </p:spPr>
        <p:txBody>
          <a:bodyPr anchorCtr="0" anchor="t"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23 OSFF Dark Background">
  <p:cSld name="TITLE_1_1_6_1">
    <p:spTree>
      <p:nvGrpSpPr>
        <p:cNvPr id="530" name="Shape 530"/>
        <p:cNvGrpSpPr/>
        <p:nvPr/>
      </p:nvGrpSpPr>
      <p:grpSpPr>
        <a:xfrm>
          <a:off x="0" y="0"/>
          <a:ext cx="0" cy="0"/>
          <a:chOff x="0" y="0"/>
          <a:chExt cx="0" cy="0"/>
        </a:xfrm>
      </p:grpSpPr>
      <p:pic>
        <p:nvPicPr>
          <p:cNvPr id="531" name="Google Shape;531;p115"/>
          <p:cNvPicPr preferRelativeResize="0"/>
          <p:nvPr/>
        </p:nvPicPr>
        <p:blipFill rotWithShape="1">
          <a:blip r:embed="rId2">
            <a:alphaModFix/>
          </a:blip>
          <a:srcRect b="0" l="0" r="0" t="0"/>
          <a:stretch/>
        </p:blipFill>
        <p:spPr>
          <a:xfrm>
            <a:off x="17" y="0"/>
            <a:ext cx="12192005" cy="6857986"/>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532" name="Shape 532"/>
        <p:cNvGrpSpPr/>
        <p:nvPr/>
      </p:nvGrpSpPr>
      <p:grpSpPr>
        <a:xfrm>
          <a:off x="0" y="0"/>
          <a:ext cx="0" cy="0"/>
          <a:chOff x="0" y="0"/>
          <a:chExt cx="0" cy="0"/>
        </a:xfrm>
      </p:grpSpPr>
      <p:sp>
        <p:nvSpPr>
          <p:cNvPr id="533" name="Google Shape;533;p116"/>
          <p:cNvSpPr txBox="1"/>
          <p:nvPr>
            <p:ph idx="12" type="sldNum"/>
          </p:nvPr>
        </p:nvSpPr>
        <p:spPr>
          <a:xfrm>
            <a:off x="11280575" y="6201587"/>
            <a:ext cx="731700" cy="524700"/>
          </a:xfrm>
          <a:prstGeom prst="rect">
            <a:avLst/>
          </a:prstGeom>
        </p:spPr>
        <p:txBody>
          <a:bodyPr anchorCtr="0" anchor="t" bIns="121900" lIns="121900" spcFirstLastPara="1" rIns="121900" wrap="square" tIns="12190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3 2">
  <p:cSld name="TITLE_1_1_3_2">
    <p:spTree>
      <p:nvGrpSpPr>
        <p:cNvPr id="534" name="Shape 534"/>
        <p:cNvGrpSpPr/>
        <p:nvPr/>
      </p:nvGrpSpPr>
      <p:grpSpPr>
        <a:xfrm>
          <a:off x="0" y="0"/>
          <a:ext cx="0" cy="0"/>
          <a:chOff x="0" y="0"/>
          <a:chExt cx="0" cy="0"/>
        </a:xfrm>
      </p:grpSpPr>
      <p:pic>
        <p:nvPicPr>
          <p:cNvPr id="535" name="Google Shape;535;p117"/>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536" name="Google Shape;536;p117"/>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1">
  <p:cSld name="SECTION_HEADER_1_1_1">
    <p:spTree>
      <p:nvGrpSpPr>
        <p:cNvPr id="60" name="Shape 60"/>
        <p:cNvGrpSpPr/>
        <p:nvPr/>
      </p:nvGrpSpPr>
      <p:grpSpPr>
        <a:xfrm>
          <a:off x="0" y="0"/>
          <a:ext cx="0" cy="0"/>
          <a:chOff x="0" y="0"/>
          <a:chExt cx="0" cy="0"/>
        </a:xfrm>
      </p:grpSpPr>
      <p:pic>
        <p:nvPicPr>
          <p:cNvPr id="61" name="Google Shape;61;p13"/>
          <p:cNvPicPr preferRelativeResize="0"/>
          <p:nvPr/>
        </p:nvPicPr>
        <p:blipFill rotWithShape="1">
          <a:blip r:embed="rId2">
            <a:alphaModFix/>
          </a:blip>
          <a:srcRect b="0" l="66473" r="0" t="0"/>
          <a:stretch/>
        </p:blipFill>
        <p:spPr>
          <a:xfrm rot="10800000">
            <a:off x="0" y="-1"/>
            <a:ext cx="3759864" cy="6308234"/>
          </a:xfrm>
          <a:prstGeom prst="rect">
            <a:avLst/>
          </a:prstGeom>
          <a:noFill/>
          <a:ln>
            <a:noFill/>
          </a:ln>
        </p:spPr>
      </p:pic>
      <p:sp>
        <p:nvSpPr>
          <p:cNvPr id="62" name="Google Shape;62;p13"/>
          <p:cNvSpPr txBox="1"/>
          <p:nvPr>
            <p:ph type="title"/>
          </p:nvPr>
        </p:nvSpPr>
        <p:spPr>
          <a:xfrm>
            <a:off x="442433" y="316167"/>
            <a:ext cx="11419200" cy="1218900"/>
          </a:xfrm>
          <a:prstGeom prst="rect">
            <a:avLst/>
          </a:prstGeom>
        </p:spPr>
        <p:txBody>
          <a:bodyPr anchorCtr="0" anchor="t" bIns="121900" lIns="121900" spcFirstLastPara="1" rIns="121900" wrap="square" tIns="121900">
            <a:normAutofit/>
          </a:bodyPr>
          <a:lstStyle>
            <a:lvl1pPr lvl="0" rtl="0" algn="r">
              <a:spcBef>
                <a:spcPts val="0"/>
              </a:spcBef>
              <a:spcAft>
                <a:spcPts val="0"/>
              </a:spcAft>
              <a:buSzPts val="3200"/>
              <a:buNone/>
              <a:defRPr b="1" sz="3200"/>
            </a:lvl1pPr>
            <a:lvl2pPr lvl="1" rtl="0" algn="r">
              <a:spcBef>
                <a:spcPts val="0"/>
              </a:spcBef>
              <a:spcAft>
                <a:spcPts val="0"/>
              </a:spcAft>
              <a:buSzPts val="3200"/>
              <a:buNone/>
              <a:defRPr sz="3200"/>
            </a:lvl2pPr>
            <a:lvl3pPr lvl="2" rtl="0" algn="r">
              <a:spcBef>
                <a:spcPts val="0"/>
              </a:spcBef>
              <a:spcAft>
                <a:spcPts val="0"/>
              </a:spcAft>
              <a:buSzPts val="3200"/>
              <a:buNone/>
              <a:defRPr sz="3200"/>
            </a:lvl3pPr>
            <a:lvl4pPr lvl="3" rtl="0" algn="r">
              <a:spcBef>
                <a:spcPts val="0"/>
              </a:spcBef>
              <a:spcAft>
                <a:spcPts val="0"/>
              </a:spcAft>
              <a:buSzPts val="3200"/>
              <a:buNone/>
              <a:defRPr sz="3200"/>
            </a:lvl4pPr>
            <a:lvl5pPr lvl="4" rtl="0" algn="r">
              <a:spcBef>
                <a:spcPts val="0"/>
              </a:spcBef>
              <a:spcAft>
                <a:spcPts val="0"/>
              </a:spcAft>
              <a:buSzPts val="3200"/>
              <a:buNone/>
              <a:defRPr sz="3200"/>
            </a:lvl5pPr>
            <a:lvl6pPr lvl="5" rtl="0" algn="r">
              <a:spcBef>
                <a:spcPts val="0"/>
              </a:spcBef>
              <a:spcAft>
                <a:spcPts val="0"/>
              </a:spcAft>
              <a:buSzPts val="3200"/>
              <a:buNone/>
              <a:defRPr sz="3200"/>
            </a:lvl6pPr>
            <a:lvl7pPr lvl="6" rtl="0" algn="r">
              <a:spcBef>
                <a:spcPts val="0"/>
              </a:spcBef>
              <a:spcAft>
                <a:spcPts val="0"/>
              </a:spcAft>
              <a:buSzPts val="3200"/>
              <a:buNone/>
              <a:defRPr sz="3200"/>
            </a:lvl7pPr>
            <a:lvl8pPr lvl="7" rtl="0" algn="r">
              <a:spcBef>
                <a:spcPts val="0"/>
              </a:spcBef>
              <a:spcAft>
                <a:spcPts val="0"/>
              </a:spcAft>
              <a:buSzPts val="3200"/>
              <a:buNone/>
              <a:defRPr sz="3200"/>
            </a:lvl8pPr>
            <a:lvl9pPr lvl="8" rtl="0" algn="r">
              <a:spcBef>
                <a:spcPts val="0"/>
              </a:spcBef>
              <a:spcAft>
                <a:spcPts val="0"/>
              </a:spcAft>
              <a:buSzPts val="3200"/>
              <a:buNone/>
              <a:defRPr sz="3200"/>
            </a:lvl9pPr>
          </a:lstStyle>
          <a:p/>
        </p:txBody>
      </p:sp>
      <p:sp>
        <p:nvSpPr>
          <p:cNvPr id="63" name="Google Shape;63;p13"/>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1 1">
  <p:cSld name="SECTION_HEADER_1_1_1_1">
    <p:spTree>
      <p:nvGrpSpPr>
        <p:cNvPr id="64" name="Shape 64"/>
        <p:cNvGrpSpPr/>
        <p:nvPr/>
      </p:nvGrpSpPr>
      <p:grpSpPr>
        <a:xfrm>
          <a:off x="0" y="0"/>
          <a:ext cx="0" cy="0"/>
          <a:chOff x="0" y="0"/>
          <a:chExt cx="0" cy="0"/>
        </a:xfrm>
      </p:grpSpPr>
      <p:pic>
        <p:nvPicPr>
          <p:cNvPr id="65" name="Google Shape;65;p14"/>
          <p:cNvPicPr preferRelativeResize="0"/>
          <p:nvPr/>
        </p:nvPicPr>
        <p:blipFill rotWithShape="1">
          <a:blip r:embed="rId2">
            <a:alphaModFix/>
          </a:blip>
          <a:srcRect b="0" l="66473" r="0" t="0"/>
          <a:stretch/>
        </p:blipFill>
        <p:spPr>
          <a:xfrm flipH="1">
            <a:off x="0" y="0"/>
            <a:ext cx="3759864" cy="6308234"/>
          </a:xfrm>
          <a:prstGeom prst="rect">
            <a:avLst/>
          </a:prstGeom>
          <a:noFill/>
          <a:ln>
            <a:noFill/>
          </a:ln>
        </p:spPr>
      </p:pic>
      <p:sp>
        <p:nvSpPr>
          <p:cNvPr id="66" name="Google Shape;66;p14"/>
          <p:cNvSpPr txBox="1"/>
          <p:nvPr>
            <p:ph type="title"/>
          </p:nvPr>
        </p:nvSpPr>
        <p:spPr>
          <a:xfrm>
            <a:off x="442433" y="316167"/>
            <a:ext cx="11419200" cy="1218900"/>
          </a:xfrm>
          <a:prstGeom prst="rect">
            <a:avLst/>
          </a:prstGeom>
        </p:spPr>
        <p:txBody>
          <a:bodyPr anchorCtr="0" anchor="t" bIns="121900" lIns="121900" spcFirstLastPara="1" rIns="121900" wrap="square" tIns="121900">
            <a:normAutofit/>
          </a:bodyPr>
          <a:lstStyle>
            <a:lvl1pPr lvl="0" rtl="0" algn="r">
              <a:spcBef>
                <a:spcPts val="0"/>
              </a:spcBef>
              <a:spcAft>
                <a:spcPts val="0"/>
              </a:spcAft>
              <a:buSzPts val="3200"/>
              <a:buNone/>
              <a:defRPr b="1" sz="3200"/>
            </a:lvl1pPr>
            <a:lvl2pPr lvl="1" rtl="0" algn="r">
              <a:spcBef>
                <a:spcPts val="0"/>
              </a:spcBef>
              <a:spcAft>
                <a:spcPts val="0"/>
              </a:spcAft>
              <a:buSzPts val="3200"/>
              <a:buNone/>
              <a:defRPr sz="3200"/>
            </a:lvl2pPr>
            <a:lvl3pPr lvl="2" rtl="0" algn="r">
              <a:spcBef>
                <a:spcPts val="0"/>
              </a:spcBef>
              <a:spcAft>
                <a:spcPts val="0"/>
              </a:spcAft>
              <a:buSzPts val="3200"/>
              <a:buNone/>
              <a:defRPr sz="3200"/>
            </a:lvl3pPr>
            <a:lvl4pPr lvl="3" rtl="0" algn="r">
              <a:spcBef>
                <a:spcPts val="0"/>
              </a:spcBef>
              <a:spcAft>
                <a:spcPts val="0"/>
              </a:spcAft>
              <a:buSzPts val="3200"/>
              <a:buNone/>
              <a:defRPr sz="3200"/>
            </a:lvl4pPr>
            <a:lvl5pPr lvl="4" rtl="0" algn="r">
              <a:spcBef>
                <a:spcPts val="0"/>
              </a:spcBef>
              <a:spcAft>
                <a:spcPts val="0"/>
              </a:spcAft>
              <a:buSzPts val="3200"/>
              <a:buNone/>
              <a:defRPr sz="3200"/>
            </a:lvl5pPr>
            <a:lvl6pPr lvl="5" rtl="0" algn="r">
              <a:spcBef>
                <a:spcPts val="0"/>
              </a:spcBef>
              <a:spcAft>
                <a:spcPts val="0"/>
              </a:spcAft>
              <a:buSzPts val="3200"/>
              <a:buNone/>
              <a:defRPr sz="3200"/>
            </a:lvl6pPr>
            <a:lvl7pPr lvl="6" rtl="0" algn="r">
              <a:spcBef>
                <a:spcPts val="0"/>
              </a:spcBef>
              <a:spcAft>
                <a:spcPts val="0"/>
              </a:spcAft>
              <a:buSzPts val="3200"/>
              <a:buNone/>
              <a:defRPr sz="3200"/>
            </a:lvl7pPr>
            <a:lvl8pPr lvl="7" rtl="0" algn="r">
              <a:spcBef>
                <a:spcPts val="0"/>
              </a:spcBef>
              <a:spcAft>
                <a:spcPts val="0"/>
              </a:spcAft>
              <a:buSzPts val="3200"/>
              <a:buNone/>
              <a:defRPr sz="3200"/>
            </a:lvl8pPr>
            <a:lvl9pPr lvl="8" rtl="0" algn="r">
              <a:spcBef>
                <a:spcPts val="0"/>
              </a:spcBef>
              <a:spcAft>
                <a:spcPts val="0"/>
              </a:spcAft>
              <a:buSzPts val="3200"/>
              <a:buNone/>
              <a:defRPr sz="3200"/>
            </a:lvl9pPr>
          </a:lstStyle>
          <a:p/>
        </p:txBody>
      </p:sp>
      <p:sp>
        <p:nvSpPr>
          <p:cNvPr id="67" name="Google Shape;67;p14"/>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15"/>
          <p:cNvSpPr txBox="1"/>
          <p:nvPr>
            <p:ph idx="1" type="body"/>
          </p:nvPr>
        </p:nvSpPr>
        <p:spPr>
          <a:xfrm>
            <a:off x="442433" y="1412133"/>
            <a:ext cx="9385200" cy="4559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70" name="Google Shape;70;p15"/>
          <p:cNvSpPr txBox="1"/>
          <p:nvPr>
            <p:ph type="title"/>
          </p:nvPr>
        </p:nvSpPr>
        <p:spPr>
          <a:xfrm>
            <a:off x="442433" y="316167"/>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71" name="Google Shape;71;p15"/>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72" name="Shape 72"/>
        <p:cNvGrpSpPr/>
        <p:nvPr/>
      </p:nvGrpSpPr>
      <p:grpSpPr>
        <a:xfrm>
          <a:off x="0" y="0"/>
          <a:ext cx="0" cy="0"/>
          <a:chOff x="0" y="0"/>
          <a:chExt cx="0" cy="0"/>
        </a:xfrm>
      </p:grpSpPr>
      <p:sp>
        <p:nvSpPr>
          <p:cNvPr id="73" name="Google Shape;73;p16"/>
          <p:cNvSpPr txBox="1"/>
          <p:nvPr>
            <p:ph idx="1" type="body"/>
          </p:nvPr>
        </p:nvSpPr>
        <p:spPr>
          <a:xfrm>
            <a:off x="442433" y="1412133"/>
            <a:ext cx="9385200" cy="4559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74" name="Google Shape;74;p16"/>
          <p:cNvSpPr txBox="1"/>
          <p:nvPr>
            <p:ph type="title"/>
          </p:nvPr>
        </p:nvSpPr>
        <p:spPr>
          <a:xfrm>
            <a:off x="442433" y="316167"/>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pic>
        <p:nvPicPr>
          <p:cNvPr id="75" name="Google Shape;75;p16"/>
          <p:cNvPicPr preferRelativeResize="0"/>
          <p:nvPr/>
        </p:nvPicPr>
        <p:blipFill rotWithShape="1">
          <a:blip r:embed="rId2">
            <a:alphaModFix/>
          </a:blip>
          <a:srcRect b="0" l="66473" r="0" t="0"/>
          <a:stretch/>
        </p:blipFill>
        <p:spPr>
          <a:xfrm flipH="1" rot="10800000">
            <a:off x="8432131" y="133"/>
            <a:ext cx="3759864" cy="6308234"/>
          </a:xfrm>
          <a:prstGeom prst="rect">
            <a:avLst/>
          </a:prstGeom>
          <a:noFill/>
          <a:ln>
            <a:noFill/>
          </a:ln>
        </p:spPr>
      </p:pic>
      <p:sp>
        <p:nvSpPr>
          <p:cNvPr id="76" name="Google Shape;76;p16"/>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spTree>
      <p:nvGrpSpPr>
        <p:cNvPr id="77" name="Shape 77"/>
        <p:cNvGrpSpPr/>
        <p:nvPr/>
      </p:nvGrpSpPr>
      <p:grpSpPr>
        <a:xfrm>
          <a:off x="0" y="0"/>
          <a:ext cx="0" cy="0"/>
          <a:chOff x="0" y="0"/>
          <a:chExt cx="0" cy="0"/>
        </a:xfrm>
      </p:grpSpPr>
      <p:sp>
        <p:nvSpPr>
          <p:cNvPr id="78" name="Google Shape;78;p17"/>
          <p:cNvSpPr txBox="1"/>
          <p:nvPr>
            <p:ph idx="1" type="body"/>
          </p:nvPr>
        </p:nvSpPr>
        <p:spPr>
          <a:xfrm>
            <a:off x="442433" y="1412133"/>
            <a:ext cx="9385200" cy="4559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79" name="Google Shape;79;p17"/>
          <p:cNvSpPr txBox="1"/>
          <p:nvPr>
            <p:ph type="title"/>
          </p:nvPr>
        </p:nvSpPr>
        <p:spPr>
          <a:xfrm>
            <a:off x="442433" y="316167"/>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pic>
        <p:nvPicPr>
          <p:cNvPr id="80" name="Google Shape;80;p17"/>
          <p:cNvPicPr preferRelativeResize="0"/>
          <p:nvPr/>
        </p:nvPicPr>
        <p:blipFill rotWithShape="1">
          <a:blip r:embed="rId2">
            <a:alphaModFix/>
          </a:blip>
          <a:srcRect b="0" l="66473" r="0" t="0"/>
          <a:stretch/>
        </p:blipFill>
        <p:spPr>
          <a:xfrm>
            <a:off x="8432131" y="133"/>
            <a:ext cx="3759864" cy="6308234"/>
          </a:xfrm>
          <a:prstGeom prst="rect">
            <a:avLst/>
          </a:prstGeom>
          <a:noFill/>
          <a:ln>
            <a:noFill/>
          </a:ln>
        </p:spPr>
      </p:pic>
      <p:sp>
        <p:nvSpPr>
          <p:cNvPr id="81" name="Google Shape;81;p17"/>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p:cSld name="TITLE_AND_BODY_1_1_1">
    <p:spTree>
      <p:nvGrpSpPr>
        <p:cNvPr id="82" name="Shape 82"/>
        <p:cNvGrpSpPr/>
        <p:nvPr/>
      </p:nvGrpSpPr>
      <p:grpSpPr>
        <a:xfrm>
          <a:off x="0" y="0"/>
          <a:ext cx="0" cy="0"/>
          <a:chOff x="0" y="0"/>
          <a:chExt cx="0" cy="0"/>
        </a:xfrm>
      </p:grpSpPr>
      <p:pic>
        <p:nvPicPr>
          <p:cNvPr id="83" name="Google Shape;83;p18"/>
          <p:cNvPicPr preferRelativeResize="0"/>
          <p:nvPr/>
        </p:nvPicPr>
        <p:blipFill rotWithShape="1">
          <a:blip r:embed="rId2">
            <a:alphaModFix/>
          </a:blip>
          <a:srcRect b="0" l="66473" r="0" t="0"/>
          <a:stretch/>
        </p:blipFill>
        <p:spPr>
          <a:xfrm rot="10800000">
            <a:off x="0" y="-1"/>
            <a:ext cx="3759864" cy="6308234"/>
          </a:xfrm>
          <a:prstGeom prst="rect">
            <a:avLst/>
          </a:prstGeom>
          <a:noFill/>
          <a:ln>
            <a:noFill/>
          </a:ln>
        </p:spPr>
      </p:pic>
      <p:sp>
        <p:nvSpPr>
          <p:cNvPr id="84" name="Google Shape;84;p18"/>
          <p:cNvSpPr txBox="1"/>
          <p:nvPr>
            <p:ph idx="1" type="body"/>
          </p:nvPr>
        </p:nvSpPr>
        <p:spPr>
          <a:xfrm>
            <a:off x="3036200" y="1412133"/>
            <a:ext cx="8773500" cy="4559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85" name="Google Shape;85;p18"/>
          <p:cNvSpPr txBox="1"/>
          <p:nvPr>
            <p:ph type="title"/>
          </p:nvPr>
        </p:nvSpPr>
        <p:spPr>
          <a:xfrm>
            <a:off x="2847433" y="316167"/>
            <a:ext cx="89625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86" name="Google Shape;86;p18"/>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1">
  <p:cSld name="TITLE_AND_BODY_1_1_1_1">
    <p:spTree>
      <p:nvGrpSpPr>
        <p:cNvPr id="87" name="Shape 87"/>
        <p:cNvGrpSpPr/>
        <p:nvPr/>
      </p:nvGrpSpPr>
      <p:grpSpPr>
        <a:xfrm>
          <a:off x="0" y="0"/>
          <a:ext cx="0" cy="0"/>
          <a:chOff x="0" y="0"/>
          <a:chExt cx="0" cy="0"/>
        </a:xfrm>
      </p:grpSpPr>
      <p:pic>
        <p:nvPicPr>
          <p:cNvPr id="88" name="Google Shape;88;p19"/>
          <p:cNvPicPr preferRelativeResize="0"/>
          <p:nvPr/>
        </p:nvPicPr>
        <p:blipFill rotWithShape="1">
          <a:blip r:embed="rId2">
            <a:alphaModFix/>
          </a:blip>
          <a:srcRect b="0" l="66473" r="0" t="0"/>
          <a:stretch/>
        </p:blipFill>
        <p:spPr>
          <a:xfrm flipH="1">
            <a:off x="0" y="0"/>
            <a:ext cx="3759864" cy="6308234"/>
          </a:xfrm>
          <a:prstGeom prst="rect">
            <a:avLst/>
          </a:prstGeom>
          <a:noFill/>
          <a:ln>
            <a:noFill/>
          </a:ln>
        </p:spPr>
      </p:pic>
      <p:sp>
        <p:nvSpPr>
          <p:cNvPr id="89" name="Google Shape;89;p19"/>
          <p:cNvSpPr txBox="1"/>
          <p:nvPr>
            <p:ph idx="1" type="body"/>
          </p:nvPr>
        </p:nvSpPr>
        <p:spPr>
          <a:xfrm>
            <a:off x="3036200" y="1412133"/>
            <a:ext cx="8773500" cy="4559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90" name="Google Shape;90;p19"/>
          <p:cNvSpPr txBox="1"/>
          <p:nvPr>
            <p:ph type="title"/>
          </p:nvPr>
        </p:nvSpPr>
        <p:spPr>
          <a:xfrm>
            <a:off x="2847433" y="316167"/>
            <a:ext cx="89625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91" name="Google Shape;91;p19"/>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92" name="Shape 92"/>
        <p:cNvGrpSpPr/>
        <p:nvPr/>
      </p:nvGrpSpPr>
      <p:grpSpPr>
        <a:xfrm>
          <a:off x="0" y="0"/>
          <a:ext cx="0" cy="0"/>
          <a:chOff x="0" y="0"/>
          <a:chExt cx="0" cy="0"/>
        </a:xfrm>
      </p:grpSpPr>
      <p:pic>
        <p:nvPicPr>
          <p:cNvPr id="93" name="Google Shape;93;p20"/>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94" name="Google Shape;94;p20"/>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95" name="Google Shape;95;p20"/>
          <p:cNvPicPr preferRelativeResize="0"/>
          <p:nvPr/>
        </p:nvPicPr>
        <p:blipFill rotWithShape="1">
          <a:blip r:embed="rId3">
            <a:alphaModFix/>
          </a:blip>
          <a:srcRect b="0" l="0" r="64656" t="0"/>
          <a:stretch/>
        </p:blipFill>
        <p:spPr>
          <a:xfrm>
            <a:off x="491200" y="511900"/>
            <a:ext cx="1443435" cy="1761637"/>
          </a:xfrm>
          <a:prstGeom prst="rect">
            <a:avLst/>
          </a:prstGeom>
          <a:noFill/>
          <a:ln>
            <a:noFill/>
          </a:ln>
        </p:spPr>
      </p:pic>
      <p:sp>
        <p:nvSpPr>
          <p:cNvPr id="96" name="Google Shape;96;p20"/>
          <p:cNvSpPr txBox="1"/>
          <p:nvPr/>
        </p:nvSpPr>
        <p:spPr>
          <a:xfrm>
            <a:off x="491187" y="5808533"/>
            <a:ext cx="22599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solidFill>
                  <a:schemeClr val="lt1"/>
                </a:solidFill>
                <a:latin typeface="Montserrat"/>
                <a:ea typeface="Montserrat"/>
                <a:cs typeface="Montserrat"/>
                <a:sym typeface="Montserrat"/>
              </a:rPr>
              <a:t>finos.org</a:t>
            </a:r>
            <a:endParaRPr sz="1900">
              <a:solidFill>
                <a:schemeClr val="lt1"/>
              </a:solidFill>
              <a:latin typeface="Montserrat"/>
              <a:ea typeface="Montserrat"/>
              <a:cs typeface="Montserrat"/>
              <a:sym typeface="Montserra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22" name="Shape 22"/>
        <p:cNvGrpSpPr/>
        <p:nvPr/>
      </p:nvGrpSpPr>
      <p:grpSpPr>
        <a:xfrm>
          <a:off x="0" y="0"/>
          <a:ext cx="0" cy="0"/>
          <a:chOff x="0" y="0"/>
          <a:chExt cx="0" cy="0"/>
        </a:xfrm>
      </p:grpSpPr>
      <p:pic>
        <p:nvPicPr>
          <p:cNvPr id="23" name="Google Shape;23;p3"/>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24" name="Google Shape;24;p3"/>
          <p:cNvSpPr txBox="1"/>
          <p:nvPr>
            <p:ph type="ctrTitle"/>
          </p:nvPr>
        </p:nvSpPr>
        <p:spPr>
          <a:xfrm>
            <a:off x="716767" y="659900"/>
            <a:ext cx="4627500" cy="21051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400"/>
              <a:buNone/>
              <a:defRPr b="1" sz="4400">
                <a:solidFill>
                  <a:schemeClr val="lt1"/>
                </a:solidFill>
              </a:defRPr>
            </a:lvl1pPr>
            <a:lvl2pPr lvl="1" rtl="0">
              <a:spcBef>
                <a:spcPts val="0"/>
              </a:spcBef>
              <a:spcAft>
                <a:spcPts val="0"/>
              </a:spcAft>
              <a:buClr>
                <a:schemeClr val="lt1"/>
              </a:buClr>
              <a:buSzPts val="5300"/>
              <a:buNone/>
              <a:defRPr sz="5300">
                <a:solidFill>
                  <a:schemeClr val="lt1"/>
                </a:solidFill>
              </a:defRPr>
            </a:lvl2pPr>
            <a:lvl3pPr lvl="2" rtl="0">
              <a:spcBef>
                <a:spcPts val="0"/>
              </a:spcBef>
              <a:spcAft>
                <a:spcPts val="0"/>
              </a:spcAft>
              <a:buClr>
                <a:schemeClr val="lt1"/>
              </a:buClr>
              <a:buSzPts val="5300"/>
              <a:buNone/>
              <a:defRPr sz="5300">
                <a:solidFill>
                  <a:schemeClr val="lt1"/>
                </a:solidFill>
              </a:defRPr>
            </a:lvl3pPr>
            <a:lvl4pPr lvl="3" rtl="0">
              <a:spcBef>
                <a:spcPts val="0"/>
              </a:spcBef>
              <a:spcAft>
                <a:spcPts val="0"/>
              </a:spcAft>
              <a:buClr>
                <a:schemeClr val="lt1"/>
              </a:buClr>
              <a:buSzPts val="5300"/>
              <a:buNone/>
              <a:defRPr sz="5300">
                <a:solidFill>
                  <a:schemeClr val="lt1"/>
                </a:solidFill>
              </a:defRPr>
            </a:lvl4pPr>
            <a:lvl5pPr lvl="4" rtl="0">
              <a:spcBef>
                <a:spcPts val="0"/>
              </a:spcBef>
              <a:spcAft>
                <a:spcPts val="0"/>
              </a:spcAft>
              <a:buClr>
                <a:schemeClr val="lt1"/>
              </a:buClr>
              <a:buSzPts val="5300"/>
              <a:buNone/>
              <a:defRPr sz="5300">
                <a:solidFill>
                  <a:schemeClr val="lt1"/>
                </a:solidFill>
              </a:defRPr>
            </a:lvl5pPr>
            <a:lvl6pPr lvl="5" rtl="0">
              <a:spcBef>
                <a:spcPts val="0"/>
              </a:spcBef>
              <a:spcAft>
                <a:spcPts val="0"/>
              </a:spcAft>
              <a:buClr>
                <a:schemeClr val="lt1"/>
              </a:buClr>
              <a:buSzPts val="5300"/>
              <a:buNone/>
              <a:defRPr sz="5300">
                <a:solidFill>
                  <a:schemeClr val="lt1"/>
                </a:solidFill>
              </a:defRPr>
            </a:lvl6pPr>
            <a:lvl7pPr lvl="6" rtl="0">
              <a:spcBef>
                <a:spcPts val="0"/>
              </a:spcBef>
              <a:spcAft>
                <a:spcPts val="0"/>
              </a:spcAft>
              <a:buClr>
                <a:schemeClr val="lt1"/>
              </a:buClr>
              <a:buSzPts val="5300"/>
              <a:buNone/>
              <a:defRPr sz="5300">
                <a:solidFill>
                  <a:schemeClr val="lt1"/>
                </a:solidFill>
              </a:defRPr>
            </a:lvl7pPr>
            <a:lvl8pPr lvl="7" rtl="0">
              <a:spcBef>
                <a:spcPts val="0"/>
              </a:spcBef>
              <a:spcAft>
                <a:spcPts val="0"/>
              </a:spcAft>
              <a:buClr>
                <a:schemeClr val="lt1"/>
              </a:buClr>
              <a:buSzPts val="5300"/>
              <a:buNone/>
              <a:defRPr sz="5300">
                <a:solidFill>
                  <a:schemeClr val="lt1"/>
                </a:solidFill>
              </a:defRPr>
            </a:lvl8pPr>
            <a:lvl9pPr lvl="8" rtl="0">
              <a:spcBef>
                <a:spcPts val="0"/>
              </a:spcBef>
              <a:spcAft>
                <a:spcPts val="0"/>
              </a:spcAft>
              <a:buClr>
                <a:schemeClr val="lt1"/>
              </a:buClr>
              <a:buSzPts val="5300"/>
              <a:buNone/>
              <a:defRPr sz="5300">
                <a:solidFill>
                  <a:schemeClr val="lt1"/>
                </a:solidFill>
              </a:defRPr>
            </a:lvl9pPr>
          </a:lstStyle>
          <a:p/>
        </p:txBody>
      </p:sp>
      <p:sp>
        <p:nvSpPr>
          <p:cNvPr id="25" name="Google Shape;25;p3"/>
          <p:cNvSpPr txBox="1"/>
          <p:nvPr>
            <p:ph idx="1" type="subTitle"/>
          </p:nvPr>
        </p:nvSpPr>
        <p:spPr>
          <a:xfrm>
            <a:off x="773733" y="2866700"/>
            <a:ext cx="4627500" cy="6747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Clr>
                <a:schemeClr val="lt1"/>
              </a:buClr>
              <a:buSzPts val="1700"/>
              <a:buNone/>
              <a:defRPr>
                <a:solidFill>
                  <a:schemeClr val="lt1"/>
                </a:solidFill>
              </a:defRPr>
            </a:lvl1pPr>
            <a:lvl2pPr lvl="1" rtl="0">
              <a:lnSpc>
                <a:spcPct val="100000"/>
              </a:lnSpc>
              <a:spcBef>
                <a:spcPts val="0"/>
              </a:spcBef>
              <a:spcAft>
                <a:spcPts val="0"/>
              </a:spcAft>
              <a:buClr>
                <a:schemeClr val="lt1"/>
              </a:buClr>
              <a:buSzPts val="1700"/>
              <a:buNone/>
              <a:defRPr sz="1700">
                <a:solidFill>
                  <a:schemeClr val="lt1"/>
                </a:solidFill>
              </a:defRPr>
            </a:lvl2pPr>
            <a:lvl3pPr lvl="2" rtl="0">
              <a:lnSpc>
                <a:spcPct val="100000"/>
              </a:lnSpc>
              <a:spcBef>
                <a:spcPts val="0"/>
              </a:spcBef>
              <a:spcAft>
                <a:spcPts val="0"/>
              </a:spcAft>
              <a:buClr>
                <a:schemeClr val="lt1"/>
              </a:buClr>
              <a:buSzPts val="1700"/>
              <a:buNone/>
              <a:defRPr sz="1700">
                <a:solidFill>
                  <a:schemeClr val="lt1"/>
                </a:solidFill>
              </a:defRPr>
            </a:lvl3pPr>
            <a:lvl4pPr lvl="3" rtl="0">
              <a:lnSpc>
                <a:spcPct val="100000"/>
              </a:lnSpc>
              <a:spcBef>
                <a:spcPts val="0"/>
              </a:spcBef>
              <a:spcAft>
                <a:spcPts val="0"/>
              </a:spcAft>
              <a:buClr>
                <a:schemeClr val="lt1"/>
              </a:buClr>
              <a:buSzPts val="1700"/>
              <a:buNone/>
              <a:defRPr sz="1700">
                <a:solidFill>
                  <a:schemeClr val="lt1"/>
                </a:solidFill>
              </a:defRPr>
            </a:lvl4pPr>
            <a:lvl5pPr lvl="4" rtl="0">
              <a:lnSpc>
                <a:spcPct val="100000"/>
              </a:lnSpc>
              <a:spcBef>
                <a:spcPts val="0"/>
              </a:spcBef>
              <a:spcAft>
                <a:spcPts val="0"/>
              </a:spcAft>
              <a:buClr>
                <a:schemeClr val="lt1"/>
              </a:buClr>
              <a:buSzPts val="1700"/>
              <a:buNone/>
              <a:defRPr sz="1700">
                <a:solidFill>
                  <a:schemeClr val="lt1"/>
                </a:solidFill>
              </a:defRPr>
            </a:lvl5pPr>
            <a:lvl6pPr lvl="5" rtl="0">
              <a:lnSpc>
                <a:spcPct val="100000"/>
              </a:lnSpc>
              <a:spcBef>
                <a:spcPts val="0"/>
              </a:spcBef>
              <a:spcAft>
                <a:spcPts val="0"/>
              </a:spcAft>
              <a:buClr>
                <a:schemeClr val="lt1"/>
              </a:buClr>
              <a:buSzPts val="1700"/>
              <a:buNone/>
              <a:defRPr sz="1700">
                <a:solidFill>
                  <a:schemeClr val="lt1"/>
                </a:solidFill>
              </a:defRPr>
            </a:lvl6pPr>
            <a:lvl7pPr lvl="6" rtl="0">
              <a:lnSpc>
                <a:spcPct val="100000"/>
              </a:lnSpc>
              <a:spcBef>
                <a:spcPts val="0"/>
              </a:spcBef>
              <a:spcAft>
                <a:spcPts val="0"/>
              </a:spcAft>
              <a:buClr>
                <a:schemeClr val="lt1"/>
              </a:buClr>
              <a:buSzPts val="1700"/>
              <a:buNone/>
              <a:defRPr sz="1700">
                <a:solidFill>
                  <a:schemeClr val="lt1"/>
                </a:solidFill>
              </a:defRPr>
            </a:lvl7pPr>
            <a:lvl8pPr lvl="7" rtl="0">
              <a:lnSpc>
                <a:spcPct val="100000"/>
              </a:lnSpc>
              <a:spcBef>
                <a:spcPts val="0"/>
              </a:spcBef>
              <a:spcAft>
                <a:spcPts val="0"/>
              </a:spcAft>
              <a:buClr>
                <a:schemeClr val="lt1"/>
              </a:buClr>
              <a:buSzPts val="1700"/>
              <a:buNone/>
              <a:defRPr sz="1700">
                <a:solidFill>
                  <a:schemeClr val="lt1"/>
                </a:solidFill>
              </a:defRPr>
            </a:lvl8pPr>
            <a:lvl9pPr lvl="8" rtl="0">
              <a:lnSpc>
                <a:spcPct val="100000"/>
              </a:lnSpc>
              <a:spcBef>
                <a:spcPts val="0"/>
              </a:spcBef>
              <a:spcAft>
                <a:spcPts val="0"/>
              </a:spcAft>
              <a:buClr>
                <a:schemeClr val="lt1"/>
              </a:buClr>
              <a:buSzPts val="1700"/>
              <a:buNone/>
              <a:defRPr sz="1700">
                <a:solidFill>
                  <a:schemeClr val="lt1"/>
                </a:solidFill>
              </a:defRPr>
            </a:lvl9pPr>
          </a:lstStyle>
          <a:p/>
        </p:txBody>
      </p:sp>
      <p:pic>
        <p:nvPicPr>
          <p:cNvPr id="26" name="Google Shape;26;p3"/>
          <p:cNvPicPr preferRelativeResize="0"/>
          <p:nvPr/>
        </p:nvPicPr>
        <p:blipFill>
          <a:blip r:embed="rId3">
            <a:alphaModFix/>
          </a:blip>
          <a:stretch>
            <a:fillRect/>
          </a:stretch>
        </p:blipFill>
        <p:spPr>
          <a:xfrm>
            <a:off x="8850633" y="590633"/>
            <a:ext cx="2872436" cy="1239000"/>
          </a:xfrm>
          <a:prstGeom prst="rect">
            <a:avLst/>
          </a:prstGeom>
          <a:noFill/>
          <a:ln>
            <a:noFill/>
          </a:ln>
        </p:spPr>
      </p:pic>
      <p:pic>
        <p:nvPicPr>
          <p:cNvPr id="27" name="Google Shape;27;p3"/>
          <p:cNvPicPr preferRelativeResize="0"/>
          <p:nvPr/>
        </p:nvPicPr>
        <p:blipFill>
          <a:blip r:embed="rId4">
            <a:alphaModFix/>
          </a:blip>
          <a:stretch>
            <a:fillRect/>
          </a:stretch>
        </p:blipFill>
        <p:spPr>
          <a:xfrm>
            <a:off x="921900" y="5862465"/>
            <a:ext cx="1443432" cy="47456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
    <p:spTree>
      <p:nvGrpSpPr>
        <p:cNvPr id="97"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99" name="Google Shape;99;p21"/>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00" name="Google Shape;100;p21"/>
          <p:cNvPicPr preferRelativeResize="0"/>
          <p:nvPr/>
        </p:nvPicPr>
        <p:blipFill rotWithShape="1">
          <a:blip r:embed="rId3">
            <a:alphaModFix/>
          </a:blip>
          <a:srcRect b="0" l="0" r="64656" t="0"/>
          <a:stretch/>
        </p:blipFill>
        <p:spPr>
          <a:xfrm>
            <a:off x="491200" y="511900"/>
            <a:ext cx="1443435" cy="1761637"/>
          </a:xfrm>
          <a:prstGeom prst="rect">
            <a:avLst/>
          </a:prstGeom>
          <a:noFill/>
          <a:ln>
            <a:noFill/>
          </a:ln>
        </p:spPr>
      </p:pic>
      <p:sp>
        <p:nvSpPr>
          <p:cNvPr id="101" name="Google Shape;101;p21"/>
          <p:cNvSpPr txBox="1"/>
          <p:nvPr/>
        </p:nvSpPr>
        <p:spPr>
          <a:xfrm>
            <a:off x="491187" y="5808533"/>
            <a:ext cx="22599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solidFill>
                  <a:schemeClr val="lt1"/>
                </a:solidFill>
                <a:latin typeface="Montserrat"/>
                <a:ea typeface="Montserrat"/>
                <a:cs typeface="Montserrat"/>
                <a:sym typeface="Montserrat"/>
              </a:rPr>
              <a:t>finos.org</a:t>
            </a:r>
            <a:endParaRPr sz="1900">
              <a:solidFill>
                <a:schemeClr val="lt1"/>
              </a:solidFill>
              <a:latin typeface="Montserrat"/>
              <a:ea typeface="Montserrat"/>
              <a:cs typeface="Montserrat"/>
              <a:sym typeface="Montserra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_1_1">
    <p:spTree>
      <p:nvGrpSpPr>
        <p:cNvPr id="102" name="Shape 102"/>
        <p:cNvGrpSpPr/>
        <p:nvPr/>
      </p:nvGrpSpPr>
      <p:grpSpPr>
        <a:xfrm>
          <a:off x="0" y="0"/>
          <a:ext cx="0" cy="0"/>
          <a:chOff x="0" y="0"/>
          <a:chExt cx="0" cy="0"/>
        </a:xfrm>
      </p:grpSpPr>
      <p:pic>
        <p:nvPicPr>
          <p:cNvPr id="103" name="Google Shape;103;p22"/>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104" name="Google Shape;104;p22"/>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22"/>
          <p:cNvPicPr preferRelativeResize="0"/>
          <p:nvPr/>
        </p:nvPicPr>
        <p:blipFill rotWithShape="1">
          <a:blip r:embed="rId3">
            <a:alphaModFix/>
          </a:blip>
          <a:srcRect b="0" l="0" r="64656" t="0"/>
          <a:stretch/>
        </p:blipFill>
        <p:spPr>
          <a:xfrm>
            <a:off x="491200" y="511900"/>
            <a:ext cx="1443435" cy="1761637"/>
          </a:xfrm>
          <a:prstGeom prst="rect">
            <a:avLst/>
          </a:prstGeom>
          <a:noFill/>
          <a:ln>
            <a:noFill/>
          </a:ln>
        </p:spPr>
      </p:pic>
      <p:sp>
        <p:nvSpPr>
          <p:cNvPr id="106" name="Google Shape;106;p22"/>
          <p:cNvSpPr txBox="1"/>
          <p:nvPr/>
        </p:nvSpPr>
        <p:spPr>
          <a:xfrm>
            <a:off x="491187" y="5808533"/>
            <a:ext cx="22599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solidFill>
                  <a:schemeClr val="lt1"/>
                </a:solidFill>
                <a:latin typeface="Montserrat"/>
                <a:ea typeface="Montserrat"/>
                <a:cs typeface="Montserrat"/>
                <a:sym typeface="Montserrat"/>
              </a:rPr>
              <a:t>finos.org</a:t>
            </a:r>
            <a:endParaRPr sz="1900">
              <a:solidFill>
                <a:schemeClr val="lt1"/>
              </a:solidFill>
              <a:latin typeface="Montserrat"/>
              <a:ea typeface="Montserrat"/>
              <a:cs typeface="Montserrat"/>
              <a:sym typeface="Montserra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1">
  <p:cSld name="CUSTOM_1_1_1">
    <p:spTree>
      <p:nvGrpSpPr>
        <p:cNvPr id="107" name="Shape 107"/>
        <p:cNvGrpSpPr/>
        <p:nvPr/>
      </p:nvGrpSpPr>
      <p:grpSpPr>
        <a:xfrm>
          <a:off x="0" y="0"/>
          <a:ext cx="0" cy="0"/>
          <a:chOff x="0" y="0"/>
          <a:chExt cx="0" cy="0"/>
        </a:xfrm>
      </p:grpSpPr>
      <p:pic>
        <p:nvPicPr>
          <p:cNvPr id="108" name="Google Shape;108;p23"/>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109" name="Google Shape;109;p23"/>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10" name="Google Shape;110;p23"/>
          <p:cNvPicPr preferRelativeResize="0"/>
          <p:nvPr/>
        </p:nvPicPr>
        <p:blipFill rotWithShape="1">
          <a:blip r:embed="rId3">
            <a:alphaModFix/>
          </a:blip>
          <a:srcRect b="0" l="0" r="64656" t="0"/>
          <a:stretch/>
        </p:blipFill>
        <p:spPr>
          <a:xfrm>
            <a:off x="491200" y="511900"/>
            <a:ext cx="1443435" cy="1761637"/>
          </a:xfrm>
          <a:prstGeom prst="rect">
            <a:avLst/>
          </a:prstGeom>
          <a:noFill/>
          <a:ln>
            <a:noFill/>
          </a:ln>
        </p:spPr>
      </p:pic>
      <p:sp>
        <p:nvSpPr>
          <p:cNvPr id="111" name="Google Shape;111;p23"/>
          <p:cNvSpPr txBox="1"/>
          <p:nvPr/>
        </p:nvSpPr>
        <p:spPr>
          <a:xfrm>
            <a:off x="491187" y="5808533"/>
            <a:ext cx="22599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solidFill>
                  <a:schemeClr val="lt1"/>
                </a:solidFill>
                <a:latin typeface="Montserrat"/>
                <a:ea typeface="Montserrat"/>
                <a:cs typeface="Montserrat"/>
                <a:sym typeface="Montserrat"/>
              </a:rPr>
              <a:t>finos.org</a:t>
            </a:r>
            <a:endParaRPr sz="1900">
              <a:solidFill>
                <a:schemeClr val="lt1"/>
              </a:solidFill>
              <a:latin typeface="Montserrat"/>
              <a:ea typeface="Montserrat"/>
              <a:cs typeface="Montserrat"/>
              <a:sym typeface="Montserra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1 1">
  <p:cSld name="CUSTOM_1_1_1_1">
    <p:spTree>
      <p:nvGrpSpPr>
        <p:cNvPr id="112" name="Shape 112"/>
        <p:cNvGrpSpPr/>
        <p:nvPr/>
      </p:nvGrpSpPr>
      <p:grpSpPr>
        <a:xfrm>
          <a:off x="0" y="0"/>
          <a:ext cx="0" cy="0"/>
          <a:chOff x="0" y="0"/>
          <a:chExt cx="0" cy="0"/>
        </a:xfrm>
      </p:grpSpPr>
      <p:pic>
        <p:nvPicPr>
          <p:cNvPr id="113" name="Google Shape;113;p24"/>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114" name="Google Shape;114;p24"/>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24"/>
          <p:cNvPicPr preferRelativeResize="0"/>
          <p:nvPr/>
        </p:nvPicPr>
        <p:blipFill rotWithShape="1">
          <a:blip r:embed="rId3">
            <a:alphaModFix/>
          </a:blip>
          <a:srcRect b="0" l="0" r="64656" t="0"/>
          <a:stretch/>
        </p:blipFill>
        <p:spPr>
          <a:xfrm>
            <a:off x="491200" y="511900"/>
            <a:ext cx="1443435" cy="1761637"/>
          </a:xfrm>
          <a:prstGeom prst="rect">
            <a:avLst/>
          </a:prstGeom>
          <a:noFill/>
          <a:ln>
            <a:noFill/>
          </a:ln>
        </p:spPr>
      </p:pic>
      <p:sp>
        <p:nvSpPr>
          <p:cNvPr id="116" name="Google Shape;116;p24"/>
          <p:cNvSpPr txBox="1"/>
          <p:nvPr/>
        </p:nvSpPr>
        <p:spPr>
          <a:xfrm>
            <a:off x="491187" y="5808533"/>
            <a:ext cx="22599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solidFill>
                  <a:schemeClr val="lt1"/>
                </a:solidFill>
                <a:latin typeface="Montserrat"/>
                <a:ea typeface="Montserrat"/>
                <a:cs typeface="Montserrat"/>
                <a:sym typeface="Montserrat"/>
              </a:rPr>
              <a:t>finos.org</a:t>
            </a:r>
            <a:endParaRPr sz="1900">
              <a:solidFill>
                <a:schemeClr val="lt1"/>
              </a:solidFill>
              <a:latin typeface="Montserrat"/>
              <a:ea typeface="Montserrat"/>
              <a:cs typeface="Montserrat"/>
              <a:sym typeface="Montserra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25"/>
          <p:cNvSpPr txBox="1"/>
          <p:nvPr>
            <p:ph type="title"/>
          </p:nvPr>
        </p:nvSpPr>
        <p:spPr>
          <a:xfrm>
            <a:off x="415600" y="308842"/>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9" name="Google Shape;119;p25"/>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ue Green Color Scheme Not Yellow">
  <p:cSld name="TITLE_ONLY_2">
    <p:spTree>
      <p:nvGrpSpPr>
        <p:cNvPr id="120" name="Shape 120"/>
        <p:cNvGrpSpPr/>
        <p:nvPr/>
      </p:nvGrpSpPr>
      <p:grpSpPr>
        <a:xfrm>
          <a:off x="0" y="0"/>
          <a:ext cx="0" cy="0"/>
          <a:chOff x="0" y="0"/>
          <a:chExt cx="0" cy="0"/>
        </a:xfrm>
      </p:grpSpPr>
      <p:sp>
        <p:nvSpPr>
          <p:cNvPr id="121" name="Google Shape;121;p26"/>
          <p:cNvSpPr txBox="1"/>
          <p:nvPr>
            <p:ph type="title"/>
          </p:nvPr>
        </p:nvSpPr>
        <p:spPr>
          <a:xfrm>
            <a:off x="415600" y="308842"/>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2" name="Google Shape;122;p26"/>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p26"/>
          <p:cNvSpPr txBox="1"/>
          <p:nvPr/>
        </p:nvSpPr>
        <p:spPr>
          <a:xfrm>
            <a:off x="3489767" y="975267"/>
            <a:ext cx="69459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solidFill>
                <a:srgbClr val="487A7B"/>
              </a:solidFill>
              <a:latin typeface="Montserrat Light"/>
              <a:ea typeface="Montserrat Light"/>
              <a:cs typeface="Montserrat Light"/>
              <a:sym typeface="Montserrat Ligh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n 2 Columns" type="twoColTx">
  <p:cSld name="TITLE_AND_TWO_COLUMNS">
    <p:spTree>
      <p:nvGrpSpPr>
        <p:cNvPr id="124" name="Shape 124"/>
        <p:cNvGrpSpPr/>
        <p:nvPr/>
      </p:nvGrpSpPr>
      <p:grpSpPr>
        <a:xfrm>
          <a:off x="0" y="0"/>
          <a:ext cx="0" cy="0"/>
          <a:chOff x="0" y="0"/>
          <a:chExt cx="0" cy="0"/>
        </a:xfrm>
      </p:grpSpPr>
      <p:sp>
        <p:nvSpPr>
          <p:cNvPr id="125" name="Google Shape;125;p27"/>
          <p:cNvSpPr txBox="1"/>
          <p:nvPr>
            <p:ph type="title"/>
          </p:nvPr>
        </p:nvSpPr>
        <p:spPr>
          <a:xfrm>
            <a:off x="415600" y="308842"/>
            <a:ext cx="113613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6" name="Google Shape;126;p27"/>
          <p:cNvSpPr txBox="1"/>
          <p:nvPr>
            <p:ph idx="1" type="body"/>
          </p:nvPr>
        </p:nvSpPr>
        <p:spPr>
          <a:xfrm>
            <a:off x="415604" y="1389800"/>
            <a:ext cx="5450100" cy="45552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27" name="Google Shape;127;p27"/>
          <p:cNvSpPr txBox="1"/>
          <p:nvPr>
            <p:ph idx="2" type="body"/>
          </p:nvPr>
        </p:nvSpPr>
        <p:spPr>
          <a:xfrm>
            <a:off x="6326483" y="1389800"/>
            <a:ext cx="5450100" cy="45552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28" name="Google Shape;128;p27"/>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
    <p:spTree>
      <p:nvGrpSpPr>
        <p:cNvPr id="129" name="Shape 129"/>
        <p:cNvGrpSpPr/>
        <p:nvPr/>
      </p:nvGrpSpPr>
      <p:grpSpPr>
        <a:xfrm>
          <a:off x="0" y="0"/>
          <a:ext cx="0" cy="0"/>
          <a:chOff x="0" y="0"/>
          <a:chExt cx="0" cy="0"/>
        </a:xfrm>
      </p:grpSpPr>
      <p:sp>
        <p:nvSpPr>
          <p:cNvPr id="130" name="Google Shape;130;p28"/>
          <p:cNvSpPr txBox="1"/>
          <p:nvPr>
            <p:ph type="title"/>
          </p:nvPr>
        </p:nvSpPr>
        <p:spPr>
          <a:xfrm>
            <a:off x="415600" y="3416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1" name="Google Shape;131;p28"/>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p:cSld name="CUSTOM_3">
    <p:spTree>
      <p:nvGrpSpPr>
        <p:cNvPr id="132" name="Shape 132"/>
        <p:cNvGrpSpPr/>
        <p:nvPr/>
      </p:nvGrpSpPr>
      <p:grpSpPr>
        <a:xfrm>
          <a:off x="0" y="0"/>
          <a:ext cx="0" cy="0"/>
          <a:chOff x="0" y="0"/>
          <a:chExt cx="0" cy="0"/>
        </a:xfrm>
      </p:grpSpPr>
      <p:pic>
        <p:nvPicPr>
          <p:cNvPr id="133" name="Google Shape;133;p29"/>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134" name="Google Shape;134;p29"/>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35" name="Google Shape;135;p29"/>
          <p:cNvPicPr preferRelativeResize="0"/>
          <p:nvPr/>
        </p:nvPicPr>
        <p:blipFill rotWithShape="1">
          <a:blip r:embed="rId3">
            <a:alphaModFix/>
          </a:blip>
          <a:srcRect b="0" l="0" r="68645" t="0"/>
          <a:stretch/>
        </p:blipFill>
        <p:spPr>
          <a:xfrm>
            <a:off x="10377133" y="511900"/>
            <a:ext cx="1280565" cy="1761634"/>
          </a:xfrm>
          <a:prstGeom prst="rect">
            <a:avLst/>
          </a:prstGeom>
          <a:noFill/>
          <a:ln>
            <a:noFill/>
          </a:ln>
        </p:spPr>
      </p:pic>
      <p:sp>
        <p:nvSpPr>
          <p:cNvPr id="136" name="Google Shape;136;p29"/>
          <p:cNvSpPr txBox="1"/>
          <p:nvPr/>
        </p:nvSpPr>
        <p:spPr>
          <a:xfrm>
            <a:off x="9397687" y="5808533"/>
            <a:ext cx="2259900" cy="5247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r>
              <a:rPr lang="en-US" sz="1900">
                <a:solidFill>
                  <a:schemeClr val="lt1"/>
                </a:solidFill>
                <a:latin typeface="Montserrat"/>
                <a:ea typeface="Montserrat"/>
                <a:cs typeface="Montserrat"/>
                <a:sym typeface="Montserrat"/>
              </a:rPr>
              <a:t>finos.org</a:t>
            </a:r>
            <a:endParaRPr sz="1900">
              <a:solidFill>
                <a:schemeClr val="lt1"/>
              </a:solidFill>
              <a:latin typeface="Montserrat"/>
              <a:ea typeface="Montserrat"/>
              <a:cs typeface="Montserrat"/>
              <a:sym typeface="Montserra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37" name="Shape 137"/>
        <p:cNvGrpSpPr/>
        <p:nvPr/>
      </p:nvGrpSpPr>
      <p:grpSpPr>
        <a:xfrm>
          <a:off x="0" y="0"/>
          <a:ext cx="0" cy="0"/>
          <a:chOff x="0" y="0"/>
          <a:chExt cx="0" cy="0"/>
        </a:xfrm>
      </p:grpSpPr>
      <p:sp>
        <p:nvSpPr>
          <p:cNvPr id="138" name="Google Shape;138;p30"/>
          <p:cNvSpPr txBox="1"/>
          <p:nvPr>
            <p:ph type="title"/>
          </p:nvPr>
        </p:nvSpPr>
        <p:spPr>
          <a:xfrm>
            <a:off x="311667" y="239763"/>
            <a:ext cx="9982500" cy="932400"/>
          </a:xfrm>
          <a:prstGeom prst="rect">
            <a:avLst/>
          </a:prstGeom>
          <a:noFill/>
          <a:ln>
            <a:noFill/>
          </a:ln>
        </p:spPr>
        <p:txBody>
          <a:bodyPr anchorCtr="0" anchor="ctr" bIns="121900" lIns="121900" spcFirstLastPara="1" rIns="121900" wrap="square" tIns="121900">
            <a:normAutofit/>
          </a:bodyPr>
          <a:lstStyle>
            <a:lvl1pPr indent="0" lvl="0" marL="0" marR="0" rtl="0" algn="l">
              <a:lnSpc>
                <a:spcPct val="90000"/>
              </a:lnSpc>
              <a:spcBef>
                <a:spcPts val="0"/>
              </a:spcBef>
              <a:spcAft>
                <a:spcPts val="0"/>
              </a:spcAft>
              <a:buClr>
                <a:srgbClr val="168FDF"/>
              </a:buClr>
              <a:buSzPts val="3200"/>
              <a:buNone/>
              <a:defRPr i="0" u="none" cap="none" strike="noStrike">
                <a:solidFill>
                  <a:srgbClr val="168FDF"/>
                </a:solidFill>
              </a:defRPr>
            </a:lvl1pPr>
            <a:lvl2pPr indent="0" lvl="1"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9pPr>
          </a:lstStyle>
          <a:p/>
        </p:txBody>
      </p:sp>
      <p:sp>
        <p:nvSpPr>
          <p:cNvPr id="139" name="Google Shape;139;p30"/>
          <p:cNvSpPr txBox="1"/>
          <p:nvPr>
            <p:ph idx="1" type="body"/>
          </p:nvPr>
        </p:nvSpPr>
        <p:spPr>
          <a:xfrm>
            <a:off x="311667" y="1172167"/>
            <a:ext cx="5710800" cy="53076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16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16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16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23850" lvl="4" marL="2286000" marR="0" rtl="0" algn="l">
              <a:lnSpc>
                <a:spcPct val="100000"/>
              </a:lnSpc>
              <a:spcBef>
                <a:spcPts val="1600"/>
              </a:spcBef>
              <a:spcAft>
                <a:spcPts val="0"/>
              </a:spcAft>
              <a:buClr>
                <a:srgbClr val="168FDF"/>
              </a:buClr>
              <a:buSzPts val="1500"/>
              <a:buFont typeface="Arial"/>
              <a:buChar char="○"/>
              <a:defRPr i="0" u="none" cap="none" strike="noStrike">
                <a:solidFill>
                  <a:srgbClr val="2F2F2F"/>
                </a:solidFill>
                <a:latin typeface="Arial"/>
                <a:ea typeface="Arial"/>
                <a:cs typeface="Arial"/>
                <a:sym typeface="Arial"/>
              </a:defRPr>
            </a:lvl5pPr>
            <a:lvl6pPr indent="-349250" lvl="5" marL="27432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rtl="0" algn="l">
              <a:lnSpc>
                <a:spcPct val="90000"/>
              </a:lnSpc>
              <a:spcBef>
                <a:spcPts val="1600"/>
              </a:spcBef>
              <a:spcAft>
                <a:spcPts val="160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sp>
        <p:nvSpPr>
          <p:cNvPr id="140" name="Google Shape;140;p30"/>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rmAutofit/>
          </a:bodyPr>
          <a:lstStyle>
            <a:lvl1pPr indent="0" lvl="0" marL="0" marR="0" rtl="0" algn="r">
              <a:spcBef>
                <a:spcPts val="0"/>
              </a:spcBef>
              <a:buNone/>
              <a:defRPr b="0" i="0" sz="11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11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11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11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11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11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11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11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cxnSp>
        <p:nvCxnSpPr>
          <p:cNvPr id="141" name="Google Shape;141;p30"/>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sp>
        <p:nvSpPr>
          <p:cNvPr id="142" name="Google Shape;142;p30"/>
          <p:cNvSpPr txBox="1"/>
          <p:nvPr>
            <p:ph idx="2" type="body"/>
          </p:nvPr>
        </p:nvSpPr>
        <p:spPr>
          <a:xfrm>
            <a:off x="6235001" y="1172167"/>
            <a:ext cx="5710800" cy="53076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16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16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16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23850" lvl="4" marL="2286000" marR="0" rtl="0" algn="l">
              <a:lnSpc>
                <a:spcPct val="100000"/>
              </a:lnSpc>
              <a:spcBef>
                <a:spcPts val="1600"/>
              </a:spcBef>
              <a:spcAft>
                <a:spcPts val="0"/>
              </a:spcAft>
              <a:buClr>
                <a:srgbClr val="168FDF"/>
              </a:buClr>
              <a:buSzPts val="1500"/>
              <a:buFont typeface="Arial"/>
              <a:buChar char="○"/>
              <a:defRPr i="0" u="none" cap="none" strike="noStrike">
                <a:solidFill>
                  <a:srgbClr val="2F2F2F"/>
                </a:solidFill>
                <a:latin typeface="Arial"/>
                <a:ea typeface="Arial"/>
                <a:cs typeface="Arial"/>
                <a:sym typeface="Arial"/>
              </a:defRPr>
            </a:lvl5pPr>
            <a:lvl6pPr indent="-349250" lvl="5" marL="27432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rtl="0" algn="l">
              <a:lnSpc>
                <a:spcPct val="90000"/>
              </a:lnSpc>
              <a:spcBef>
                <a:spcPts val="1600"/>
              </a:spcBef>
              <a:spcAft>
                <a:spcPts val="160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pic>
        <p:nvPicPr>
          <p:cNvPr id="143" name="Google Shape;143;p30"/>
          <p:cNvPicPr preferRelativeResize="0"/>
          <p:nvPr/>
        </p:nvPicPr>
        <p:blipFill>
          <a:blip r:embed="rId2">
            <a:alphaModFix/>
          </a:blip>
          <a:stretch>
            <a:fillRect/>
          </a:stretch>
        </p:blipFill>
        <p:spPr>
          <a:xfrm>
            <a:off x="9570633" y="419831"/>
            <a:ext cx="2375133" cy="42296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8"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30" name="Google Shape;30;p4"/>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44" name="Shape 144"/>
        <p:cNvGrpSpPr/>
        <p:nvPr/>
      </p:nvGrpSpPr>
      <p:grpSpPr>
        <a:xfrm>
          <a:off x="0" y="0"/>
          <a:ext cx="0" cy="0"/>
          <a:chOff x="0" y="0"/>
          <a:chExt cx="0" cy="0"/>
        </a:xfrm>
      </p:grpSpPr>
      <p:sp>
        <p:nvSpPr>
          <p:cNvPr id="145" name="Google Shape;145;p31"/>
          <p:cNvSpPr txBox="1"/>
          <p:nvPr>
            <p:ph type="title"/>
          </p:nvPr>
        </p:nvSpPr>
        <p:spPr>
          <a:xfrm>
            <a:off x="609600" y="2447925"/>
            <a:ext cx="10972800" cy="1325700"/>
          </a:xfrm>
          <a:prstGeom prst="rect">
            <a:avLst/>
          </a:prstGeom>
          <a:noFill/>
          <a:ln>
            <a:noFill/>
          </a:ln>
        </p:spPr>
        <p:txBody>
          <a:bodyPr anchorCtr="0" anchor="ctr" bIns="121900" lIns="121900" spcFirstLastPara="1" rIns="121900" wrap="square" tIns="121900">
            <a:normAutofit/>
          </a:bodyPr>
          <a:lstStyle>
            <a:lvl1pPr indent="0" lvl="0" marL="0" marR="0" rtl="0" algn="ctr">
              <a:lnSpc>
                <a:spcPct val="90000"/>
              </a:lnSpc>
              <a:spcBef>
                <a:spcPts val="0"/>
              </a:spcBef>
              <a:spcAft>
                <a:spcPts val="0"/>
              </a:spcAft>
              <a:buClr>
                <a:srgbClr val="FFFFFF"/>
              </a:buClr>
              <a:buSzPts val="4300"/>
              <a:buNone/>
              <a:defRPr i="0" sz="4300" u="none" cap="none" strike="noStrike">
                <a:solidFill>
                  <a:srgbClr val="FFFFFF"/>
                </a:solidFill>
              </a:defRPr>
            </a:lvl1pPr>
            <a:lvl2pPr indent="0" lvl="1"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2pPr>
            <a:lvl3pPr indent="0" lvl="2"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3pPr>
            <a:lvl4pPr indent="0" lvl="3"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4pPr>
            <a:lvl5pPr indent="0" lvl="4"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5pPr>
            <a:lvl6pPr indent="0" lvl="5"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6pPr>
            <a:lvl7pPr indent="0" lvl="6"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7pPr>
            <a:lvl8pPr indent="0" lvl="7"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8pPr>
            <a:lvl9pPr indent="0" lvl="8"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9pPr>
          </a:lstStyle>
          <a:p/>
        </p:txBody>
      </p:sp>
      <p:sp>
        <p:nvSpPr>
          <p:cNvPr id="146" name="Google Shape;146;p31"/>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rmAutofit/>
          </a:bodyPr>
          <a:lstStyle>
            <a:lvl1pPr indent="0" lvl="0" marL="0" marR="0" rtl="0" algn="r">
              <a:spcBef>
                <a:spcPts val="0"/>
              </a:spcBef>
              <a:buNone/>
              <a:defRPr i="0" sz="1100" u="none" cap="none" strike="noStrike">
                <a:solidFill>
                  <a:srgbClr val="2F2F2F"/>
                </a:solidFill>
              </a:defRPr>
            </a:lvl1pPr>
            <a:lvl2pPr indent="0" lvl="1" marL="0" marR="0" rtl="0" algn="r">
              <a:spcBef>
                <a:spcPts val="0"/>
              </a:spcBef>
              <a:buNone/>
              <a:defRPr i="0" sz="1100" u="none" cap="none" strike="noStrike">
                <a:solidFill>
                  <a:srgbClr val="2F2F2F"/>
                </a:solidFill>
              </a:defRPr>
            </a:lvl2pPr>
            <a:lvl3pPr indent="0" lvl="2" marL="0" marR="0" rtl="0" algn="r">
              <a:spcBef>
                <a:spcPts val="0"/>
              </a:spcBef>
              <a:buNone/>
              <a:defRPr i="0" sz="1100" u="none" cap="none" strike="noStrike">
                <a:solidFill>
                  <a:srgbClr val="2F2F2F"/>
                </a:solidFill>
              </a:defRPr>
            </a:lvl3pPr>
            <a:lvl4pPr indent="0" lvl="3" marL="0" marR="0" rtl="0" algn="r">
              <a:spcBef>
                <a:spcPts val="0"/>
              </a:spcBef>
              <a:buNone/>
              <a:defRPr i="0" sz="1100" u="none" cap="none" strike="noStrike">
                <a:solidFill>
                  <a:srgbClr val="2F2F2F"/>
                </a:solidFill>
              </a:defRPr>
            </a:lvl4pPr>
            <a:lvl5pPr indent="0" lvl="4" marL="0" marR="0" rtl="0" algn="r">
              <a:spcBef>
                <a:spcPts val="0"/>
              </a:spcBef>
              <a:buNone/>
              <a:defRPr i="0" sz="1100" u="none" cap="none" strike="noStrike">
                <a:solidFill>
                  <a:srgbClr val="2F2F2F"/>
                </a:solidFill>
              </a:defRPr>
            </a:lvl5pPr>
            <a:lvl6pPr indent="0" lvl="5" marL="0" marR="0" rtl="0" algn="r">
              <a:spcBef>
                <a:spcPts val="0"/>
              </a:spcBef>
              <a:buNone/>
              <a:defRPr i="0" sz="1100" u="none" cap="none" strike="noStrike">
                <a:solidFill>
                  <a:srgbClr val="2F2F2F"/>
                </a:solidFill>
              </a:defRPr>
            </a:lvl6pPr>
            <a:lvl7pPr indent="0" lvl="6" marL="0" marR="0" rtl="0" algn="r">
              <a:spcBef>
                <a:spcPts val="0"/>
              </a:spcBef>
              <a:buNone/>
              <a:defRPr i="0" sz="1100" u="none" cap="none" strike="noStrike">
                <a:solidFill>
                  <a:srgbClr val="2F2F2F"/>
                </a:solidFill>
              </a:defRPr>
            </a:lvl7pPr>
            <a:lvl8pPr indent="0" lvl="7" marL="0" marR="0" rtl="0" algn="r">
              <a:spcBef>
                <a:spcPts val="0"/>
              </a:spcBef>
              <a:buNone/>
              <a:defRPr i="0" sz="1100" u="none" cap="none" strike="noStrike">
                <a:solidFill>
                  <a:srgbClr val="2F2F2F"/>
                </a:solidFill>
              </a:defRPr>
            </a:lvl8pPr>
            <a:lvl9pPr indent="0" lvl="8" marL="0" marR="0" rtl="0" algn="r">
              <a:spcBef>
                <a:spcPts val="0"/>
              </a:spcBef>
              <a:buNone/>
              <a:defRPr i="0" sz="1100" u="none" cap="none" strike="noStrike">
                <a:solidFill>
                  <a:srgbClr val="2F2F2F"/>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7" name="Google Shape;147;p31"/>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pic>
        <p:nvPicPr>
          <p:cNvPr id="148" name="Google Shape;148;p31"/>
          <p:cNvPicPr preferRelativeResize="0"/>
          <p:nvPr/>
        </p:nvPicPr>
        <p:blipFill rotWithShape="1">
          <a:blip r:embed="rId2">
            <a:alphaModFix/>
          </a:blip>
          <a:srcRect b="0" l="0" r="10" t="0"/>
          <a:stretch/>
        </p:blipFill>
        <p:spPr>
          <a:xfrm>
            <a:off x="9570633" y="419831"/>
            <a:ext cx="2375133" cy="422967"/>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Half Width_3">
    <p:spTree>
      <p:nvGrpSpPr>
        <p:cNvPr id="149" name="Shape 149"/>
        <p:cNvGrpSpPr/>
        <p:nvPr/>
      </p:nvGrpSpPr>
      <p:grpSpPr>
        <a:xfrm>
          <a:off x="0" y="0"/>
          <a:ext cx="0" cy="0"/>
          <a:chOff x="0" y="0"/>
          <a:chExt cx="0" cy="0"/>
        </a:xfrm>
      </p:grpSpPr>
      <p:sp>
        <p:nvSpPr>
          <p:cNvPr id="150" name="Google Shape;150;p32"/>
          <p:cNvSpPr txBox="1"/>
          <p:nvPr>
            <p:ph type="title"/>
          </p:nvPr>
        </p:nvSpPr>
        <p:spPr>
          <a:xfrm>
            <a:off x="311667" y="239763"/>
            <a:ext cx="9982500" cy="932400"/>
          </a:xfrm>
          <a:prstGeom prst="rect">
            <a:avLst/>
          </a:prstGeom>
          <a:noFill/>
          <a:ln>
            <a:noFill/>
          </a:ln>
        </p:spPr>
        <p:txBody>
          <a:bodyPr anchorCtr="0" anchor="ctr" bIns="121900" lIns="121900" spcFirstLastPara="1" rIns="121900" wrap="square" tIns="121900">
            <a:normAutofit/>
          </a:bodyPr>
          <a:lstStyle>
            <a:lvl1pPr indent="0" lvl="0" marL="0" marR="0" rtl="0" algn="l">
              <a:lnSpc>
                <a:spcPct val="90000"/>
              </a:lnSpc>
              <a:spcBef>
                <a:spcPts val="0"/>
              </a:spcBef>
              <a:spcAft>
                <a:spcPts val="0"/>
              </a:spcAft>
              <a:buClr>
                <a:srgbClr val="168FDF"/>
              </a:buClr>
              <a:buSzPts val="3200"/>
              <a:buNone/>
              <a:defRPr i="0" u="none" cap="none" strike="noStrike">
                <a:solidFill>
                  <a:srgbClr val="168FDF"/>
                </a:solidFill>
              </a:defRPr>
            </a:lvl1pPr>
            <a:lvl2pPr indent="0" lvl="1"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9pPr>
          </a:lstStyle>
          <a:p/>
        </p:txBody>
      </p:sp>
      <p:sp>
        <p:nvSpPr>
          <p:cNvPr id="151" name="Google Shape;151;p32"/>
          <p:cNvSpPr txBox="1"/>
          <p:nvPr>
            <p:ph idx="1" type="body"/>
          </p:nvPr>
        </p:nvSpPr>
        <p:spPr>
          <a:xfrm>
            <a:off x="311667" y="1172167"/>
            <a:ext cx="11634000" cy="53076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16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16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16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23850" lvl="4" marL="2286000" marR="0" rtl="0" algn="l">
              <a:lnSpc>
                <a:spcPct val="100000"/>
              </a:lnSpc>
              <a:spcBef>
                <a:spcPts val="1600"/>
              </a:spcBef>
              <a:spcAft>
                <a:spcPts val="0"/>
              </a:spcAft>
              <a:buClr>
                <a:srgbClr val="168FDF"/>
              </a:buClr>
              <a:buSzPts val="1500"/>
              <a:buFont typeface="Arial"/>
              <a:buChar char="○"/>
              <a:defRPr i="0" u="none" cap="none" strike="noStrike">
                <a:solidFill>
                  <a:srgbClr val="2F2F2F"/>
                </a:solidFill>
                <a:latin typeface="Arial"/>
                <a:ea typeface="Arial"/>
                <a:cs typeface="Arial"/>
                <a:sym typeface="Arial"/>
              </a:defRPr>
            </a:lvl5pPr>
            <a:lvl6pPr indent="-349250" lvl="5" marL="27432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rtl="0" algn="l">
              <a:lnSpc>
                <a:spcPct val="90000"/>
              </a:lnSpc>
              <a:spcBef>
                <a:spcPts val="1600"/>
              </a:spcBef>
              <a:spcAft>
                <a:spcPts val="160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sp>
        <p:nvSpPr>
          <p:cNvPr id="152" name="Google Shape;152;p32"/>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rmAutofit/>
          </a:bodyPr>
          <a:lstStyle>
            <a:lvl1pPr indent="0" lvl="0" marL="0" marR="0" rtl="0" algn="r">
              <a:spcBef>
                <a:spcPts val="0"/>
              </a:spcBef>
              <a:buNone/>
              <a:defRPr b="0" i="0" sz="11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11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11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11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11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11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11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11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153" name="Google Shape;153;p32"/>
          <p:cNvPicPr preferRelativeResize="0"/>
          <p:nvPr/>
        </p:nvPicPr>
        <p:blipFill>
          <a:blip r:embed="rId2">
            <a:alphaModFix/>
          </a:blip>
          <a:stretch>
            <a:fillRect/>
          </a:stretch>
        </p:blipFill>
        <p:spPr>
          <a:xfrm>
            <a:off x="9570633" y="419831"/>
            <a:ext cx="2375133" cy="422967"/>
          </a:xfrm>
          <a:prstGeom prst="rect">
            <a:avLst/>
          </a:prstGeom>
          <a:noFill/>
          <a:ln>
            <a:noFill/>
          </a:ln>
        </p:spPr>
      </p:pic>
      <p:cxnSp>
        <p:nvCxnSpPr>
          <p:cNvPr id="154" name="Google Shape;154;p32"/>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Half Width_4">
    <p:spTree>
      <p:nvGrpSpPr>
        <p:cNvPr id="155" name="Shape 155"/>
        <p:cNvGrpSpPr/>
        <p:nvPr/>
      </p:nvGrpSpPr>
      <p:grpSpPr>
        <a:xfrm>
          <a:off x="0" y="0"/>
          <a:ext cx="0" cy="0"/>
          <a:chOff x="0" y="0"/>
          <a:chExt cx="0" cy="0"/>
        </a:xfrm>
      </p:grpSpPr>
      <p:sp>
        <p:nvSpPr>
          <p:cNvPr id="156" name="Google Shape;156;p33"/>
          <p:cNvSpPr txBox="1"/>
          <p:nvPr>
            <p:ph type="title"/>
          </p:nvPr>
        </p:nvSpPr>
        <p:spPr>
          <a:xfrm>
            <a:off x="311667" y="239763"/>
            <a:ext cx="9982500" cy="932400"/>
          </a:xfrm>
          <a:prstGeom prst="rect">
            <a:avLst/>
          </a:prstGeom>
          <a:noFill/>
          <a:ln>
            <a:noFill/>
          </a:ln>
        </p:spPr>
        <p:txBody>
          <a:bodyPr anchorCtr="0" anchor="ctr" bIns="121900" lIns="121900" spcFirstLastPara="1" rIns="121900" wrap="square" tIns="121900">
            <a:normAutofit/>
          </a:bodyPr>
          <a:lstStyle>
            <a:lvl1pPr indent="0" lvl="0" marL="0" marR="0" rtl="0" algn="l">
              <a:lnSpc>
                <a:spcPct val="90000"/>
              </a:lnSpc>
              <a:spcBef>
                <a:spcPts val="0"/>
              </a:spcBef>
              <a:spcAft>
                <a:spcPts val="0"/>
              </a:spcAft>
              <a:buClr>
                <a:srgbClr val="168FDF"/>
              </a:buClr>
              <a:buSzPts val="3200"/>
              <a:buNone/>
              <a:defRPr i="0" u="none" cap="none" strike="noStrike">
                <a:solidFill>
                  <a:srgbClr val="168FDF"/>
                </a:solidFill>
              </a:defRPr>
            </a:lvl1pPr>
            <a:lvl2pPr indent="0" lvl="1"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9pPr>
          </a:lstStyle>
          <a:p/>
        </p:txBody>
      </p:sp>
      <p:sp>
        <p:nvSpPr>
          <p:cNvPr id="157" name="Google Shape;157;p33"/>
          <p:cNvSpPr txBox="1"/>
          <p:nvPr>
            <p:ph idx="1" type="body"/>
          </p:nvPr>
        </p:nvSpPr>
        <p:spPr>
          <a:xfrm>
            <a:off x="311667" y="1172167"/>
            <a:ext cx="11634000" cy="53076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16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16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16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23850" lvl="4" marL="2286000" marR="0" rtl="0" algn="l">
              <a:lnSpc>
                <a:spcPct val="100000"/>
              </a:lnSpc>
              <a:spcBef>
                <a:spcPts val="1600"/>
              </a:spcBef>
              <a:spcAft>
                <a:spcPts val="0"/>
              </a:spcAft>
              <a:buClr>
                <a:srgbClr val="168FDF"/>
              </a:buClr>
              <a:buSzPts val="1500"/>
              <a:buFont typeface="Arial"/>
              <a:buChar char="○"/>
              <a:defRPr i="0" u="none" cap="none" strike="noStrike">
                <a:solidFill>
                  <a:srgbClr val="2F2F2F"/>
                </a:solidFill>
                <a:latin typeface="Arial"/>
                <a:ea typeface="Arial"/>
                <a:cs typeface="Arial"/>
                <a:sym typeface="Arial"/>
              </a:defRPr>
            </a:lvl5pPr>
            <a:lvl6pPr indent="-349250" lvl="5" marL="27432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rtl="0" algn="l">
              <a:lnSpc>
                <a:spcPct val="90000"/>
              </a:lnSpc>
              <a:spcBef>
                <a:spcPts val="1600"/>
              </a:spcBef>
              <a:spcAft>
                <a:spcPts val="160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sp>
        <p:nvSpPr>
          <p:cNvPr id="158" name="Google Shape;158;p33"/>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rmAutofit/>
          </a:bodyPr>
          <a:lstStyle>
            <a:lvl1pPr indent="0" lvl="0" marL="0" marR="0" rtl="0" algn="r">
              <a:spcBef>
                <a:spcPts val="0"/>
              </a:spcBef>
              <a:buNone/>
              <a:defRPr b="0" i="0" sz="11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11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11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11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11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11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11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11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159" name="Google Shape;159;p33"/>
          <p:cNvPicPr preferRelativeResize="0"/>
          <p:nvPr/>
        </p:nvPicPr>
        <p:blipFill>
          <a:blip r:embed="rId2">
            <a:alphaModFix/>
          </a:blip>
          <a:stretch>
            <a:fillRect/>
          </a:stretch>
        </p:blipFill>
        <p:spPr>
          <a:xfrm>
            <a:off x="9570633" y="419831"/>
            <a:ext cx="2375133" cy="422967"/>
          </a:xfrm>
          <a:prstGeom prst="rect">
            <a:avLst/>
          </a:prstGeom>
          <a:noFill/>
          <a:ln>
            <a:noFill/>
          </a:ln>
        </p:spPr>
      </p:pic>
      <p:cxnSp>
        <p:nvCxnSpPr>
          <p:cNvPr id="160" name="Google Shape;160;p33"/>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2">
  <p:cSld name="Text Half Width_5">
    <p:spTree>
      <p:nvGrpSpPr>
        <p:cNvPr id="161" name="Shape 161"/>
        <p:cNvGrpSpPr/>
        <p:nvPr/>
      </p:nvGrpSpPr>
      <p:grpSpPr>
        <a:xfrm>
          <a:off x="0" y="0"/>
          <a:ext cx="0" cy="0"/>
          <a:chOff x="0" y="0"/>
          <a:chExt cx="0" cy="0"/>
        </a:xfrm>
      </p:grpSpPr>
      <p:sp>
        <p:nvSpPr>
          <p:cNvPr id="162" name="Google Shape;162;p34"/>
          <p:cNvSpPr txBox="1"/>
          <p:nvPr>
            <p:ph type="title"/>
          </p:nvPr>
        </p:nvSpPr>
        <p:spPr>
          <a:xfrm>
            <a:off x="311667" y="239763"/>
            <a:ext cx="9982500" cy="932400"/>
          </a:xfrm>
          <a:prstGeom prst="rect">
            <a:avLst/>
          </a:prstGeom>
          <a:noFill/>
          <a:ln>
            <a:noFill/>
          </a:ln>
        </p:spPr>
        <p:txBody>
          <a:bodyPr anchorCtr="0" anchor="ctr" bIns="121900" lIns="121900" spcFirstLastPara="1" rIns="121900" wrap="square" tIns="121900">
            <a:normAutofit/>
          </a:bodyPr>
          <a:lstStyle>
            <a:lvl1pPr indent="0" lvl="0" marL="0" marR="0" rtl="0" algn="l">
              <a:lnSpc>
                <a:spcPct val="90000"/>
              </a:lnSpc>
              <a:spcBef>
                <a:spcPts val="0"/>
              </a:spcBef>
              <a:spcAft>
                <a:spcPts val="0"/>
              </a:spcAft>
              <a:buClr>
                <a:srgbClr val="168FDF"/>
              </a:buClr>
              <a:buSzPts val="3200"/>
              <a:buNone/>
              <a:defRPr i="0" u="none" cap="none" strike="noStrike">
                <a:solidFill>
                  <a:srgbClr val="168FDF"/>
                </a:solidFill>
              </a:defRPr>
            </a:lvl1pPr>
            <a:lvl2pPr indent="0" lvl="1"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9pPr>
          </a:lstStyle>
          <a:p/>
        </p:txBody>
      </p:sp>
      <p:sp>
        <p:nvSpPr>
          <p:cNvPr id="163" name="Google Shape;163;p34"/>
          <p:cNvSpPr txBox="1"/>
          <p:nvPr>
            <p:ph idx="1" type="body"/>
          </p:nvPr>
        </p:nvSpPr>
        <p:spPr>
          <a:xfrm>
            <a:off x="311667" y="1172167"/>
            <a:ext cx="11634000" cy="53076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16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16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16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23850" lvl="4" marL="2286000" marR="0" rtl="0" algn="l">
              <a:lnSpc>
                <a:spcPct val="100000"/>
              </a:lnSpc>
              <a:spcBef>
                <a:spcPts val="1600"/>
              </a:spcBef>
              <a:spcAft>
                <a:spcPts val="0"/>
              </a:spcAft>
              <a:buClr>
                <a:srgbClr val="168FDF"/>
              </a:buClr>
              <a:buSzPts val="1500"/>
              <a:buFont typeface="Arial"/>
              <a:buChar char="○"/>
              <a:defRPr i="0" u="none" cap="none" strike="noStrike">
                <a:solidFill>
                  <a:srgbClr val="2F2F2F"/>
                </a:solidFill>
                <a:latin typeface="Arial"/>
                <a:ea typeface="Arial"/>
                <a:cs typeface="Arial"/>
                <a:sym typeface="Arial"/>
              </a:defRPr>
            </a:lvl5pPr>
            <a:lvl6pPr indent="-349250" lvl="5" marL="27432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rtl="0" algn="l">
              <a:lnSpc>
                <a:spcPct val="90000"/>
              </a:lnSpc>
              <a:spcBef>
                <a:spcPts val="1600"/>
              </a:spcBef>
              <a:spcAft>
                <a:spcPts val="160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sp>
        <p:nvSpPr>
          <p:cNvPr id="164" name="Google Shape;164;p34"/>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rmAutofit/>
          </a:bodyPr>
          <a:lstStyle>
            <a:lvl1pPr indent="0" lvl="0" marL="0" marR="0" rtl="0" algn="r">
              <a:spcBef>
                <a:spcPts val="0"/>
              </a:spcBef>
              <a:buNone/>
              <a:defRPr b="0" i="0" sz="11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11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11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11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11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11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11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11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34"/>
          <p:cNvPicPr preferRelativeResize="0"/>
          <p:nvPr/>
        </p:nvPicPr>
        <p:blipFill>
          <a:blip r:embed="rId2">
            <a:alphaModFix/>
          </a:blip>
          <a:stretch>
            <a:fillRect/>
          </a:stretch>
        </p:blipFill>
        <p:spPr>
          <a:xfrm>
            <a:off x="9570633" y="419831"/>
            <a:ext cx="2375133" cy="422967"/>
          </a:xfrm>
          <a:prstGeom prst="rect">
            <a:avLst/>
          </a:prstGeom>
          <a:noFill/>
          <a:ln>
            <a:noFill/>
          </a:ln>
        </p:spPr>
      </p:pic>
      <p:cxnSp>
        <p:nvCxnSpPr>
          <p:cNvPr id="166" name="Google Shape;166;p34"/>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3">
  <p:cSld name="TITLE_1_1_3">
    <p:spTree>
      <p:nvGrpSpPr>
        <p:cNvPr id="167" name="Shape 167"/>
        <p:cNvGrpSpPr/>
        <p:nvPr/>
      </p:nvGrpSpPr>
      <p:grpSpPr>
        <a:xfrm>
          <a:off x="0" y="0"/>
          <a:ext cx="0" cy="0"/>
          <a:chOff x="0" y="0"/>
          <a:chExt cx="0" cy="0"/>
        </a:xfrm>
      </p:grpSpPr>
      <p:pic>
        <p:nvPicPr>
          <p:cNvPr id="168" name="Google Shape;168;p35"/>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169" name="Google Shape;169;p35"/>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3 But Gold Color">
  <p:cSld name="TITLE_1_1_3_1">
    <p:spTree>
      <p:nvGrpSpPr>
        <p:cNvPr id="170" name="Shape 170"/>
        <p:cNvGrpSpPr/>
        <p:nvPr/>
      </p:nvGrpSpPr>
      <p:grpSpPr>
        <a:xfrm>
          <a:off x="0" y="0"/>
          <a:ext cx="0" cy="0"/>
          <a:chOff x="0" y="0"/>
          <a:chExt cx="0" cy="0"/>
        </a:xfrm>
      </p:grpSpPr>
      <p:pic>
        <p:nvPicPr>
          <p:cNvPr id="171" name="Google Shape;171;p36"/>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172" name="Google Shape;172;p36"/>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2">
  <p:cSld name="SECTION_HEADER_1_2">
    <p:spTree>
      <p:nvGrpSpPr>
        <p:cNvPr id="173" name="Shape 173"/>
        <p:cNvGrpSpPr/>
        <p:nvPr/>
      </p:nvGrpSpPr>
      <p:grpSpPr>
        <a:xfrm>
          <a:off x="0" y="0"/>
          <a:ext cx="0" cy="0"/>
          <a:chOff x="0" y="0"/>
          <a:chExt cx="0" cy="0"/>
        </a:xfrm>
      </p:grpSpPr>
      <p:pic>
        <p:nvPicPr>
          <p:cNvPr id="174" name="Google Shape;174;p37"/>
          <p:cNvPicPr preferRelativeResize="0"/>
          <p:nvPr/>
        </p:nvPicPr>
        <p:blipFill rotWithShape="1">
          <a:blip r:embed="rId2">
            <a:alphaModFix/>
          </a:blip>
          <a:srcRect b="0" l="66473" r="0" t="0"/>
          <a:stretch/>
        </p:blipFill>
        <p:spPr>
          <a:xfrm flipH="1" rot="10800000">
            <a:off x="9221433" y="-10190"/>
            <a:ext cx="2970566" cy="4983965"/>
          </a:xfrm>
          <a:prstGeom prst="rect">
            <a:avLst/>
          </a:prstGeom>
          <a:noFill/>
          <a:ln>
            <a:noFill/>
          </a:ln>
        </p:spPr>
      </p:pic>
      <p:sp>
        <p:nvSpPr>
          <p:cNvPr id="175" name="Google Shape;175;p37"/>
          <p:cNvSpPr txBox="1"/>
          <p:nvPr>
            <p:ph type="title"/>
          </p:nvPr>
        </p:nvSpPr>
        <p:spPr>
          <a:xfrm>
            <a:off x="442433" y="316167"/>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76" name="Google Shape;176;p37"/>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
        <p:nvSpPr>
          <p:cNvPr id="177" name="Google Shape;177;p37"/>
          <p:cNvSpPr/>
          <p:nvPr/>
        </p:nvSpPr>
        <p:spPr>
          <a:xfrm>
            <a:off x="137967" y="6289467"/>
            <a:ext cx="11902500" cy="524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2 1">
  <p:cSld name="SECTION_HEADER_1_2_1">
    <p:spTree>
      <p:nvGrpSpPr>
        <p:cNvPr id="178" name="Shape 178"/>
        <p:cNvGrpSpPr/>
        <p:nvPr/>
      </p:nvGrpSpPr>
      <p:grpSpPr>
        <a:xfrm>
          <a:off x="0" y="0"/>
          <a:ext cx="0" cy="0"/>
          <a:chOff x="0" y="0"/>
          <a:chExt cx="0" cy="0"/>
        </a:xfrm>
      </p:grpSpPr>
      <p:pic>
        <p:nvPicPr>
          <p:cNvPr id="179" name="Google Shape;179;p38"/>
          <p:cNvPicPr preferRelativeResize="0"/>
          <p:nvPr/>
        </p:nvPicPr>
        <p:blipFill rotWithShape="1">
          <a:blip r:embed="rId2">
            <a:alphaModFix/>
          </a:blip>
          <a:srcRect b="0" l="66473" r="0" t="0"/>
          <a:stretch/>
        </p:blipFill>
        <p:spPr>
          <a:xfrm flipH="1" rot="10800000">
            <a:off x="9221433" y="-10190"/>
            <a:ext cx="2970566" cy="4983965"/>
          </a:xfrm>
          <a:prstGeom prst="rect">
            <a:avLst/>
          </a:prstGeom>
          <a:noFill/>
          <a:ln>
            <a:noFill/>
          </a:ln>
        </p:spPr>
      </p:pic>
      <p:sp>
        <p:nvSpPr>
          <p:cNvPr id="180" name="Google Shape;180;p38"/>
          <p:cNvSpPr txBox="1"/>
          <p:nvPr>
            <p:ph type="title"/>
          </p:nvPr>
        </p:nvSpPr>
        <p:spPr>
          <a:xfrm>
            <a:off x="442433" y="316167"/>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81" name="Google Shape;181;p38"/>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
        <p:nvSpPr>
          <p:cNvPr id="182" name="Google Shape;182;p38"/>
          <p:cNvSpPr/>
          <p:nvPr/>
        </p:nvSpPr>
        <p:spPr>
          <a:xfrm>
            <a:off x="137967" y="6289467"/>
            <a:ext cx="11902500" cy="524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1 2 1">
  <p:cSld name="SECTION_HEADER_1_1_1_2_1">
    <p:spTree>
      <p:nvGrpSpPr>
        <p:cNvPr id="183" name="Shape 183"/>
        <p:cNvGrpSpPr/>
        <p:nvPr/>
      </p:nvGrpSpPr>
      <p:grpSpPr>
        <a:xfrm>
          <a:off x="0" y="0"/>
          <a:ext cx="0" cy="0"/>
          <a:chOff x="0" y="0"/>
          <a:chExt cx="0" cy="0"/>
        </a:xfrm>
      </p:grpSpPr>
      <p:pic>
        <p:nvPicPr>
          <p:cNvPr id="184" name="Google Shape;184;p39"/>
          <p:cNvPicPr preferRelativeResize="0"/>
          <p:nvPr/>
        </p:nvPicPr>
        <p:blipFill rotWithShape="1">
          <a:blip r:embed="rId2">
            <a:alphaModFix/>
          </a:blip>
          <a:srcRect b="0" l="66473" r="0" t="0"/>
          <a:stretch/>
        </p:blipFill>
        <p:spPr>
          <a:xfrm rot="10800000">
            <a:off x="0" y="-1"/>
            <a:ext cx="3759864" cy="6308234"/>
          </a:xfrm>
          <a:prstGeom prst="rect">
            <a:avLst/>
          </a:prstGeom>
          <a:noFill/>
          <a:ln>
            <a:noFill/>
          </a:ln>
        </p:spPr>
      </p:pic>
      <p:sp>
        <p:nvSpPr>
          <p:cNvPr id="185" name="Google Shape;185;p39"/>
          <p:cNvSpPr txBox="1"/>
          <p:nvPr>
            <p:ph type="title"/>
          </p:nvPr>
        </p:nvSpPr>
        <p:spPr>
          <a:xfrm>
            <a:off x="442433" y="316167"/>
            <a:ext cx="11419200" cy="1218900"/>
          </a:xfrm>
          <a:prstGeom prst="rect">
            <a:avLst/>
          </a:prstGeom>
        </p:spPr>
        <p:txBody>
          <a:bodyPr anchorCtr="0" anchor="t" bIns="121900" lIns="121900" spcFirstLastPara="1" rIns="121900" wrap="square" tIns="121900">
            <a:normAutofit/>
          </a:bodyPr>
          <a:lstStyle>
            <a:lvl1pPr lvl="0" rtl="0" algn="r">
              <a:spcBef>
                <a:spcPts val="0"/>
              </a:spcBef>
              <a:spcAft>
                <a:spcPts val="0"/>
              </a:spcAft>
              <a:buSzPts val="3200"/>
              <a:buNone/>
              <a:defRPr b="1" sz="3200"/>
            </a:lvl1pPr>
            <a:lvl2pPr lvl="1" rtl="0" algn="r">
              <a:spcBef>
                <a:spcPts val="0"/>
              </a:spcBef>
              <a:spcAft>
                <a:spcPts val="0"/>
              </a:spcAft>
              <a:buSzPts val="3200"/>
              <a:buNone/>
              <a:defRPr sz="3200"/>
            </a:lvl2pPr>
            <a:lvl3pPr lvl="2" rtl="0" algn="r">
              <a:spcBef>
                <a:spcPts val="0"/>
              </a:spcBef>
              <a:spcAft>
                <a:spcPts val="0"/>
              </a:spcAft>
              <a:buSzPts val="3200"/>
              <a:buNone/>
              <a:defRPr sz="3200"/>
            </a:lvl3pPr>
            <a:lvl4pPr lvl="3" rtl="0" algn="r">
              <a:spcBef>
                <a:spcPts val="0"/>
              </a:spcBef>
              <a:spcAft>
                <a:spcPts val="0"/>
              </a:spcAft>
              <a:buSzPts val="3200"/>
              <a:buNone/>
              <a:defRPr sz="3200"/>
            </a:lvl4pPr>
            <a:lvl5pPr lvl="4" rtl="0" algn="r">
              <a:spcBef>
                <a:spcPts val="0"/>
              </a:spcBef>
              <a:spcAft>
                <a:spcPts val="0"/>
              </a:spcAft>
              <a:buSzPts val="3200"/>
              <a:buNone/>
              <a:defRPr sz="3200"/>
            </a:lvl5pPr>
            <a:lvl6pPr lvl="5" rtl="0" algn="r">
              <a:spcBef>
                <a:spcPts val="0"/>
              </a:spcBef>
              <a:spcAft>
                <a:spcPts val="0"/>
              </a:spcAft>
              <a:buSzPts val="3200"/>
              <a:buNone/>
              <a:defRPr sz="3200"/>
            </a:lvl6pPr>
            <a:lvl7pPr lvl="6" rtl="0" algn="r">
              <a:spcBef>
                <a:spcPts val="0"/>
              </a:spcBef>
              <a:spcAft>
                <a:spcPts val="0"/>
              </a:spcAft>
              <a:buSzPts val="3200"/>
              <a:buNone/>
              <a:defRPr sz="3200"/>
            </a:lvl7pPr>
            <a:lvl8pPr lvl="7" rtl="0" algn="r">
              <a:spcBef>
                <a:spcPts val="0"/>
              </a:spcBef>
              <a:spcAft>
                <a:spcPts val="0"/>
              </a:spcAft>
              <a:buSzPts val="3200"/>
              <a:buNone/>
              <a:defRPr sz="3200"/>
            </a:lvl8pPr>
            <a:lvl9pPr lvl="8" rtl="0" algn="r">
              <a:spcBef>
                <a:spcPts val="0"/>
              </a:spcBef>
              <a:spcAft>
                <a:spcPts val="0"/>
              </a:spcAft>
              <a:buSzPts val="3200"/>
              <a:buNone/>
              <a:defRPr sz="3200"/>
            </a:lvl9pPr>
          </a:lstStyle>
          <a:p/>
        </p:txBody>
      </p:sp>
      <p:sp>
        <p:nvSpPr>
          <p:cNvPr id="186" name="Google Shape;186;p39"/>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
        <p:nvSpPr>
          <p:cNvPr id="187" name="Google Shape;187;p39"/>
          <p:cNvSpPr/>
          <p:nvPr/>
        </p:nvSpPr>
        <p:spPr>
          <a:xfrm>
            <a:off x="137967" y="6289467"/>
            <a:ext cx="11902500" cy="524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riangle no footer">
  <p:cSld name="SECTION_HEADER_1_1_1_1_1">
    <p:spTree>
      <p:nvGrpSpPr>
        <p:cNvPr id="188" name="Shape 188"/>
        <p:cNvGrpSpPr/>
        <p:nvPr/>
      </p:nvGrpSpPr>
      <p:grpSpPr>
        <a:xfrm>
          <a:off x="0" y="0"/>
          <a:ext cx="0" cy="0"/>
          <a:chOff x="0" y="0"/>
          <a:chExt cx="0" cy="0"/>
        </a:xfrm>
      </p:grpSpPr>
      <p:pic>
        <p:nvPicPr>
          <p:cNvPr id="189" name="Google Shape;189;p40"/>
          <p:cNvPicPr preferRelativeResize="0"/>
          <p:nvPr/>
        </p:nvPicPr>
        <p:blipFill rotWithShape="1">
          <a:blip r:embed="rId2">
            <a:alphaModFix/>
          </a:blip>
          <a:srcRect b="0" l="66473" r="0" t="0"/>
          <a:stretch/>
        </p:blipFill>
        <p:spPr>
          <a:xfrm flipH="1">
            <a:off x="0" y="0"/>
            <a:ext cx="3759864" cy="6308234"/>
          </a:xfrm>
          <a:prstGeom prst="rect">
            <a:avLst/>
          </a:prstGeom>
          <a:noFill/>
          <a:ln>
            <a:noFill/>
          </a:ln>
        </p:spPr>
      </p:pic>
      <p:sp>
        <p:nvSpPr>
          <p:cNvPr id="190" name="Google Shape;190;p40"/>
          <p:cNvSpPr txBox="1"/>
          <p:nvPr>
            <p:ph type="title"/>
          </p:nvPr>
        </p:nvSpPr>
        <p:spPr>
          <a:xfrm>
            <a:off x="442433" y="316167"/>
            <a:ext cx="11419200" cy="1218900"/>
          </a:xfrm>
          <a:prstGeom prst="rect">
            <a:avLst/>
          </a:prstGeom>
        </p:spPr>
        <p:txBody>
          <a:bodyPr anchorCtr="0" anchor="t" bIns="121900" lIns="121900" spcFirstLastPara="1" rIns="121900" wrap="square" tIns="121900">
            <a:normAutofit/>
          </a:bodyPr>
          <a:lstStyle>
            <a:lvl1pPr lvl="0" rtl="0" algn="r">
              <a:spcBef>
                <a:spcPts val="0"/>
              </a:spcBef>
              <a:spcAft>
                <a:spcPts val="0"/>
              </a:spcAft>
              <a:buSzPts val="3200"/>
              <a:buNone/>
              <a:defRPr b="1" sz="3200"/>
            </a:lvl1pPr>
            <a:lvl2pPr lvl="1" rtl="0" algn="r">
              <a:spcBef>
                <a:spcPts val="0"/>
              </a:spcBef>
              <a:spcAft>
                <a:spcPts val="0"/>
              </a:spcAft>
              <a:buSzPts val="3200"/>
              <a:buNone/>
              <a:defRPr sz="3200"/>
            </a:lvl2pPr>
            <a:lvl3pPr lvl="2" rtl="0" algn="r">
              <a:spcBef>
                <a:spcPts val="0"/>
              </a:spcBef>
              <a:spcAft>
                <a:spcPts val="0"/>
              </a:spcAft>
              <a:buSzPts val="3200"/>
              <a:buNone/>
              <a:defRPr sz="3200"/>
            </a:lvl3pPr>
            <a:lvl4pPr lvl="3" rtl="0" algn="r">
              <a:spcBef>
                <a:spcPts val="0"/>
              </a:spcBef>
              <a:spcAft>
                <a:spcPts val="0"/>
              </a:spcAft>
              <a:buSzPts val="3200"/>
              <a:buNone/>
              <a:defRPr sz="3200"/>
            </a:lvl4pPr>
            <a:lvl5pPr lvl="4" rtl="0" algn="r">
              <a:spcBef>
                <a:spcPts val="0"/>
              </a:spcBef>
              <a:spcAft>
                <a:spcPts val="0"/>
              </a:spcAft>
              <a:buSzPts val="3200"/>
              <a:buNone/>
              <a:defRPr sz="3200"/>
            </a:lvl5pPr>
            <a:lvl6pPr lvl="5" rtl="0" algn="r">
              <a:spcBef>
                <a:spcPts val="0"/>
              </a:spcBef>
              <a:spcAft>
                <a:spcPts val="0"/>
              </a:spcAft>
              <a:buSzPts val="3200"/>
              <a:buNone/>
              <a:defRPr sz="3200"/>
            </a:lvl6pPr>
            <a:lvl7pPr lvl="6" rtl="0" algn="r">
              <a:spcBef>
                <a:spcPts val="0"/>
              </a:spcBef>
              <a:spcAft>
                <a:spcPts val="0"/>
              </a:spcAft>
              <a:buSzPts val="3200"/>
              <a:buNone/>
              <a:defRPr sz="3200"/>
            </a:lvl7pPr>
            <a:lvl8pPr lvl="7" rtl="0" algn="r">
              <a:spcBef>
                <a:spcPts val="0"/>
              </a:spcBef>
              <a:spcAft>
                <a:spcPts val="0"/>
              </a:spcAft>
              <a:buSzPts val="3200"/>
              <a:buNone/>
              <a:defRPr sz="3200"/>
            </a:lvl8pPr>
            <a:lvl9pPr lvl="8" rtl="0" algn="r">
              <a:spcBef>
                <a:spcPts val="0"/>
              </a:spcBef>
              <a:spcAft>
                <a:spcPts val="0"/>
              </a:spcAft>
              <a:buSzPts val="3200"/>
              <a:buNone/>
              <a:defRPr sz="3200"/>
            </a:lvl9pPr>
          </a:lstStyle>
          <a:p/>
        </p:txBody>
      </p:sp>
      <p:sp>
        <p:nvSpPr>
          <p:cNvPr id="191" name="Google Shape;191;p40"/>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
        <p:nvSpPr>
          <p:cNvPr id="192" name="Google Shape;192;p40"/>
          <p:cNvSpPr/>
          <p:nvPr/>
        </p:nvSpPr>
        <p:spPr>
          <a:xfrm>
            <a:off x="137967" y="6289467"/>
            <a:ext cx="11902500" cy="524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spTree>
      <p:nvGrpSpPr>
        <p:cNvPr id="31" name="Shape 31"/>
        <p:cNvGrpSpPr/>
        <p:nvPr/>
      </p:nvGrpSpPr>
      <p:grpSpPr>
        <a:xfrm>
          <a:off x="0" y="0"/>
          <a:ext cx="0" cy="0"/>
          <a:chOff x="0" y="0"/>
          <a:chExt cx="0" cy="0"/>
        </a:xfrm>
      </p:grpSpPr>
      <p:pic>
        <p:nvPicPr>
          <p:cNvPr id="32" name="Google Shape;32;p5"/>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33" name="Google Shape;33;p5"/>
          <p:cNvSpPr txBox="1"/>
          <p:nvPr>
            <p:ph type="ctrTitle"/>
          </p:nvPr>
        </p:nvSpPr>
        <p:spPr>
          <a:xfrm>
            <a:off x="716767" y="659900"/>
            <a:ext cx="4627500" cy="21051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400"/>
              <a:buNone/>
              <a:defRPr b="1" sz="4400">
                <a:solidFill>
                  <a:schemeClr val="lt1"/>
                </a:solidFill>
              </a:defRPr>
            </a:lvl1pPr>
            <a:lvl2pPr lvl="1" rtl="0">
              <a:spcBef>
                <a:spcPts val="0"/>
              </a:spcBef>
              <a:spcAft>
                <a:spcPts val="0"/>
              </a:spcAft>
              <a:buClr>
                <a:schemeClr val="lt1"/>
              </a:buClr>
              <a:buSzPts val="5300"/>
              <a:buNone/>
              <a:defRPr sz="5300">
                <a:solidFill>
                  <a:schemeClr val="lt1"/>
                </a:solidFill>
              </a:defRPr>
            </a:lvl2pPr>
            <a:lvl3pPr lvl="2" rtl="0">
              <a:spcBef>
                <a:spcPts val="0"/>
              </a:spcBef>
              <a:spcAft>
                <a:spcPts val="0"/>
              </a:spcAft>
              <a:buClr>
                <a:schemeClr val="lt1"/>
              </a:buClr>
              <a:buSzPts val="5300"/>
              <a:buNone/>
              <a:defRPr sz="5300">
                <a:solidFill>
                  <a:schemeClr val="lt1"/>
                </a:solidFill>
              </a:defRPr>
            </a:lvl3pPr>
            <a:lvl4pPr lvl="3" rtl="0">
              <a:spcBef>
                <a:spcPts val="0"/>
              </a:spcBef>
              <a:spcAft>
                <a:spcPts val="0"/>
              </a:spcAft>
              <a:buClr>
                <a:schemeClr val="lt1"/>
              </a:buClr>
              <a:buSzPts val="5300"/>
              <a:buNone/>
              <a:defRPr sz="5300">
                <a:solidFill>
                  <a:schemeClr val="lt1"/>
                </a:solidFill>
              </a:defRPr>
            </a:lvl4pPr>
            <a:lvl5pPr lvl="4" rtl="0">
              <a:spcBef>
                <a:spcPts val="0"/>
              </a:spcBef>
              <a:spcAft>
                <a:spcPts val="0"/>
              </a:spcAft>
              <a:buClr>
                <a:schemeClr val="lt1"/>
              </a:buClr>
              <a:buSzPts val="5300"/>
              <a:buNone/>
              <a:defRPr sz="5300">
                <a:solidFill>
                  <a:schemeClr val="lt1"/>
                </a:solidFill>
              </a:defRPr>
            </a:lvl5pPr>
            <a:lvl6pPr lvl="5" rtl="0">
              <a:spcBef>
                <a:spcPts val="0"/>
              </a:spcBef>
              <a:spcAft>
                <a:spcPts val="0"/>
              </a:spcAft>
              <a:buClr>
                <a:schemeClr val="lt1"/>
              </a:buClr>
              <a:buSzPts val="5300"/>
              <a:buNone/>
              <a:defRPr sz="5300">
                <a:solidFill>
                  <a:schemeClr val="lt1"/>
                </a:solidFill>
              </a:defRPr>
            </a:lvl6pPr>
            <a:lvl7pPr lvl="6" rtl="0">
              <a:spcBef>
                <a:spcPts val="0"/>
              </a:spcBef>
              <a:spcAft>
                <a:spcPts val="0"/>
              </a:spcAft>
              <a:buClr>
                <a:schemeClr val="lt1"/>
              </a:buClr>
              <a:buSzPts val="5300"/>
              <a:buNone/>
              <a:defRPr sz="5300">
                <a:solidFill>
                  <a:schemeClr val="lt1"/>
                </a:solidFill>
              </a:defRPr>
            </a:lvl7pPr>
            <a:lvl8pPr lvl="7" rtl="0">
              <a:spcBef>
                <a:spcPts val="0"/>
              </a:spcBef>
              <a:spcAft>
                <a:spcPts val="0"/>
              </a:spcAft>
              <a:buClr>
                <a:schemeClr val="lt1"/>
              </a:buClr>
              <a:buSzPts val="5300"/>
              <a:buNone/>
              <a:defRPr sz="5300">
                <a:solidFill>
                  <a:schemeClr val="lt1"/>
                </a:solidFill>
              </a:defRPr>
            </a:lvl8pPr>
            <a:lvl9pPr lvl="8" rtl="0">
              <a:spcBef>
                <a:spcPts val="0"/>
              </a:spcBef>
              <a:spcAft>
                <a:spcPts val="0"/>
              </a:spcAft>
              <a:buClr>
                <a:schemeClr val="lt1"/>
              </a:buClr>
              <a:buSzPts val="5300"/>
              <a:buNone/>
              <a:defRPr sz="5300">
                <a:solidFill>
                  <a:schemeClr val="lt1"/>
                </a:solidFill>
              </a:defRPr>
            </a:lvl9pPr>
          </a:lstStyle>
          <a:p/>
        </p:txBody>
      </p:sp>
      <p:sp>
        <p:nvSpPr>
          <p:cNvPr id="34" name="Google Shape;34;p5"/>
          <p:cNvSpPr txBox="1"/>
          <p:nvPr>
            <p:ph idx="1" type="subTitle"/>
          </p:nvPr>
        </p:nvSpPr>
        <p:spPr>
          <a:xfrm>
            <a:off x="773733" y="2866700"/>
            <a:ext cx="4627500" cy="6747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Clr>
                <a:schemeClr val="lt1"/>
              </a:buClr>
              <a:buSzPts val="1700"/>
              <a:buNone/>
              <a:defRPr>
                <a:solidFill>
                  <a:schemeClr val="lt1"/>
                </a:solidFill>
              </a:defRPr>
            </a:lvl1pPr>
            <a:lvl2pPr lvl="1" rtl="0">
              <a:lnSpc>
                <a:spcPct val="100000"/>
              </a:lnSpc>
              <a:spcBef>
                <a:spcPts val="0"/>
              </a:spcBef>
              <a:spcAft>
                <a:spcPts val="0"/>
              </a:spcAft>
              <a:buClr>
                <a:schemeClr val="lt1"/>
              </a:buClr>
              <a:buSzPts val="1700"/>
              <a:buNone/>
              <a:defRPr sz="1700">
                <a:solidFill>
                  <a:schemeClr val="lt1"/>
                </a:solidFill>
              </a:defRPr>
            </a:lvl2pPr>
            <a:lvl3pPr lvl="2" rtl="0">
              <a:lnSpc>
                <a:spcPct val="100000"/>
              </a:lnSpc>
              <a:spcBef>
                <a:spcPts val="0"/>
              </a:spcBef>
              <a:spcAft>
                <a:spcPts val="0"/>
              </a:spcAft>
              <a:buClr>
                <a:schemeClr val="lt1"/>
              </a:buClr>
              <a:buSzPts val="1700"/>
              <a:buNone/>
              <a:defRPr sz="1700">
                <a:solidFill>
                  <a:schemeClr val="lt1"/>
                </a:solidFill>
              </a:defRPr>
            </a:lvl3pPr>
            <a:lvl4pPr lvl="3" rtl="0">
              <a:lnSpc>
                <a:spcPct val="100000"/>
              </a:lnSpc>
              <a:spcBef>
                <a:spcPts val="0"/>
              </a:spcBef>
              <a:spcAft>
                <a:spcPts val="0"/>
              </a:spcAft>
              <a:buClr>
                <a:schemeClr val="lt1"/>
              </a:buClr>
              <a:buSzPts val="1700"/>
              <a:buNone/>
              <a:defRPr sz="1700">
                <a:solidFill>
                  <a:schemeClr val="lt1"/>
                </a:solidFill>
              </a:defRPr>
            </a:lvl4pPr>
            <a:lvl5pPr lvl="4" rtl="0">
              <a:lnSpc>
                <a:spcPct val="100000"/>
              </a:lnSpc>
              <a:spcBef>
                <a:spcPts val="0"/>
              </a:spcBef>
              <a:spcAft>
                <a:spcPts val="0"/>
              </a:spcAft>
              <a:buClr>
                <a:schemeClr val="lt1"/>
              </a:buClr>
              <a:buSzPts val="1700"/>
              <a:buNone/>
              <a:defRPr sz="1700">
                <a:solidFill>
                  <a:schemeClr val="lt1"/>
                </a:solidFill>
              </a:defRPr>
            </a:lvl5pPr>
            <a:lvl6pPr lvl="5" rtl="0">
              <a:lnSpc>
                <a:spcPct val="100000"/>
              </a:lnSpc>
              <a:spcBef>
                <a:spcPts val="0"/>
              </a:spcBef>
              <a:spcAft>
                <a:spcPts val="0"/>
              </a:spcAft>
              <a:buClr>
                <a:schemeClr val="lt1"/>
              </a:buClr>
              <a:buSzPts val="1700"/>
              <a:buNone/>
              <a:defRPr sz="1700">
                <a:solidFill>
                  <a:schemeClr val="lt1"/>
                </a:solidFill>
              </a:defRPr>
            </a:lvl6pPr>
            <a:lvl7pPr lvl="6" rtl="0">
              <a:lnSpc>
                <a:spcPct val="100000"/>
              </a:lnSpc>
              <a:spcBef>
                <a:spcPts val="0"/>
              </a:spcBef>
              <a:spcAft>
                <a:spcPts val="0"/>
              </a:spcAft>
              <a:buClr>
                <a:schemeClr val="lt1"/>
              </a:buClr>
              <a:buSzPts val="1700"/>
              <a:buNone/>
              <a:defRPr sz="1700">
                <a:solidFill>
                  <a:schemeClr val="lt1"/>
                </a:solidFill>
              </a:defRPr>
            </a:lvl7pPr>
            <a:lvl8pPr lvl="7" rtl="0">
              <a:lnSpc>
                <a:spcPct val="100000"/>
              </a:lnSpc>
              <a:spcBef>
                <a:spcPts val="0"/>
              </a:spcBef>
              <a:spcAft>
                <a:spcPts val="0"/>
              </a:spcAft>
              <a:buClr>
                <a:schemeClr val="lt1"/>
              </a:buClr>
              <a:buSzPts val="1700"/>
              <a:buNone/>
              <a:defRPr sz="1700">
                <a:solidFill>
                  <a:schemeClr val="lt1"/>
                </a:solidFill>
              </a:defRPr>
            </a:lvl8pPr>
            <a:lvl9pPr lvl="8" rtl="0">
              <a:lnSpc>
                <a:spcPct val="100000"/>
              </a:lnSpc>
              <a:spcBef>
                <a:spcPts val="0"/>
              </a:spcBef>
              <a:spcAft>
                <a:spcPts val="0"/>
              </a:spcAft>
              <a:buClr>
                <a:schemeClr val="lt1"/>
              </a:buClr>
              <a:buSzPts val="1700"/>
              <a:buNone/>
              <a:defRPr sz="1700">
                <a:solidFill>
                  <a:schemeClr val="lt1"/>
                </a:solidFill>
              </a:defRPr>
            </a:lvl9pPr>
          </a:lstStyle>
          <a:p/>
        </p:txBody>
      </p:sp>
      <p:pic>
        <p:nvPicPr>
          <p:cNvPr id="35" name="Google Shape;35;p5"/>
          <p:cNvPicPr preferRelativeResize="0"/>
          <p:nvPr/>
        </p:nvPicPr>
        <p:blipFill>
          <a:blip r:embed="rId3">
            <a:alphaModFix/>
          </a:blip>
          <a:stretch>
            <a:fillRect/>
          </a:stretch>
        </p:blipFill>
        <p:spPr>
          <a:xfrm>
            <a:off x="8850633" y="590633"/>
            <a:ext cx="2872436" cy="1239000"/>
          </a:xfrm>
          <a:prstGeom prst="rect">
            <a:avLst/>
          </a:prstGeom>
          <a:noFill/>
          <a:ln>
            <a:noFill/>
          </a:ln>
        </p:spPr>
      </p:pic>
      <p:pic>
        <p:nvPicPr>
          <p:cNvPr id="36" name="Google Shape;36;p5"/>
          <p:cNvPicPr preferRelativeResize="0"/>
          <p:nvPr/>
        </p:nvPicPr>
        <p:blipFill>
          <a:blip r:embed="rId4">
            <a:alphaModFix/>
          </a:blip>
          <a:stretch>
            <a:fillRect/>
          </a:stretch>
        </p:blipFill>
        <p:spPr>
          <a:xfrm>
            <a:off x="921900" y="5862465"/>
            <a:ext cx="1443432" cy="474567"/>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dk1"/>
        </a:solidFill>
      </p:bgPr>
    </p:bg>
    <p:spTree>
      <p:nvGrpSpPr>
        <p:cNvPr id="193" name="Shape 193"/>
        <p:cNvGrpSpPr/>
        <p:nvPr/>
      </p:nvGrpSpPr>
      <p:grpSpPr>
        <a:xfrm>
          <a:off x="0" y="0"/>
          <a:ext cx="0" cy="0"/>
          <a:chOff x="0" y="0"/>
          <a:chExt cx="0" cy="0"/>
        </a:xfrm>
      </p:grpSpPr>
      <p:sp>
        <p:nvSpPr>
          <p:cNvPr id="194" name="Google Shape;194;p41"/>
          <p:cNvSpPr txBox="1"/>
          <p:nvPr>
            <p:ph type="title"/>
          </p:nvPr>
        </p:nvSpPr>
        <p:spPr>
          <a:xfrm>
            <a:off x="415600" y="308842"/>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5" name="Google Shape;195;p41"/>
          <p:cNvSpPr txBox="1"/>
          <p:nvPr>
            <p:ph idx="12" type="sldNum"/>
          </p:nvPr>
        </p:nvSpPr>
        <p:spPr>
          <a:xfrm>
            <a:off x="11737736" y="6309400"/>
            <a:ext cx="354900" cy="524700"/>
          </a:xfrm>
          <a:prstGeom prst="rect">
            <a:avLst/>
          </a:prstGeom>
        </p:spPr>
        <p:txBody>
          <a:bodyPr anchorCtr="0" anchor="t"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TITLE_ONLY_1_1">
    <p:bg>
      <p:bgPr>
        <a:solidFill>
          <a:schemeClr val="dk1"/>
        </a:solidFill>
      </p:bgPr>
    </p:bg>
    <p:spTree>
      <p:nvGrpSpPr>
        <p:cNvPr id="196" name="Shape 196"/>
        <p:cNvGrpSpPr/>
        <p:nvPr/>
      </p:nvGrpSpPr>
      <p:grpSpPr>
        <a:xfrm>
          <a:off x="0" y="0"/>
          <a:ext cx="0" cy="0"/>
          <a:chOff x="0" y="0"/>
          <a:chExt cx="0" cy="0"/>
        </a:xfrm>
      </p:grpSpPr>
      <p:sp>
        <p:nvSpPr>
          <p:cNvPr id="197" name="Google Shape;197;p42"/>
          <p:cNvSpPr txBox="1"/>
          <p:nvPr>
            <p:ph type="title"/>
          </p:nvPr>
        </p:nvSpPr>
        <p:spPr>
          <a:xfrm>
            <a:off x="415600" y="308842"/>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8" name="Google Shape;198;p42"/>
          <p:cNvSpPr txBox="1"/>
          <p:nvPr>
            <p:ph idx="12" type="sldNum"/>
          </p:nvPr>
        </p:nvSpPr>
        <p:spPr>
          <a:xfrm>
            <a:off x="11737736" y="6309400"/>
            <a:ext cx="354900" cy="524700"/>
          </a:xfrm>
          <a:prstGeom prst="rect">
            <a:avLst/>
          </a:prstGeom>
        </p:spPr>
        <p:txBody>
          <a:bodyPr anchorCtr="0" anchor="t"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199" name="Google Shape;199;p42"/>
          <p:cNvSpPr/>
          <p:nvPr/>
        </p:nvSpPr>
        <p:spPr>
          <a:xfrm>
            <a:off x="415600" y="1930033"/>
            <a:ext cx="3506700" cy="4081500"/>
          </a:xfrm>
          <a:prstGeom prst="roundRect">
            <a:avLst>
              <a:gd fmla="val 6747" name="adj"/>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00" name="Google Shape;200;p42"/>
          <p:cNvSpPr/>
          <p:nvPr/>
        </p:nvSpPr>
        <p:spPr>
          <a:xfrm>
            <a:off x="4342600" y="1972233"/>
            <a:ext cx="3506700" cy="4081500"/>
          </a:xfrm>
          <a:prstGeom prst="roundRect">
            <a:avLst>
              <a:gd fmla="val 6747" name="adj"/>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01" name="Google Shape;201;p42"/>
          <p:cNvSpPr/>
          <p:nvPr/>
        </p:nvSpPr>
        <p:spPr>
          <a:xfrm>
            <a:off x="8230933" y="1972233"/>
            <a:ext cx="3506700" cy="4081500"/>
          </a:xfrm>
          <a:prstGeom prst="roundRect">
            <a:avLst>
              <a:gd fmla="val 6747" name="adj"/>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4">
  <p:cSld name="TITLE_1_1_4">
    <p:spTree>
      <p:nvGrpSpPr>
        <p:cNvPr id="202" name="Shape 202"/>
        <p:cNvGrpSpPr/>
        <p:nvPr/>
      </p:nvGrpSpPr>
      <p:grpSpPr>
        <a:xfrm>
          <a:off x="0" y="0"/>
          <a:ext cx="0" cy="0"/>
          <a:chOff x="0" y="0"/>
          <a:chExt cx="0" cy="0"/>
        </a:xfrm>
      </p:grpSpPr>
      <p:pic>
        <p:nvPicPr>
          <p:cNvPr id="203" name="Google Shape;203;p43"/>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204" name="Google Shape;204;p43"/>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5">
  <p:cSld name="TITLE_1_1_5">
    <p:spTree>
      <p:nvGrpSpPr>
        <p:cNvPr id="205" name="Shape 205"/>
        <p:cNvGrpSpPr/>
        <p:nvPr/>
      </p:nvGrpSpPr>
      <p:grpSpPr>
        <a:xfrm>
          <a:off x="0" y="0"/>
          <a:ext cx="0" cy="0"/>
          <a:chOff x="0" y="0"/>
          <a:chExt cx="0" cy="0"/>
        </a:xfrm>
      </p:grpSpPr>
      <p:pic>
        <p:nvPicPr>
          <p:cNvPr id="206" name="Google Shape;206;p44"/>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207" name="Google Shape;207;p44"/>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6">
  <p:cSld name="TITLE_1_1_6">
    <p:spTree>
      <p:nvGrpSpPr>
        <p:cNvPr id="208" name="Shape 208"/>
        <p:cNvGrpSpPr/>
        <p:nvPr/>
      </p:nvGrpSpPr>
      <p:grpSpPr>
        <a:xfrm>
          <a:off x="0" y="0"/>
          <a:ext cx="0" cy="0"/>
          <a:chOff x="0" y="0"/>
          <a:chExt cx="0" cy="0"/>
        </a:xfrm>
      </p:grpSpPr>
      <p:pic>
        <p:nvPicPr>
          <p:cNvPr id="209" name="Google Shape;209;p45"/>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210" name="Google Shape;210;p45"/>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1" name="Shape 211"/>
        <p:cNvGrpSpPr/>
        <p:nvPr/>
      </p:nvGrpSpPr>
      <p:grpSpPr>
        <a:xfrm>
          <a:off x="0" y="0"/>
          <a:ext cx="0" cy="0"/>
          <a:chOff x="0" y="0"/>
          <a:chExt cx="0" cy="0"/>
        </a:xfrm>
      </p:grpSpPr>
      <p:sp>
        <p:nvSpPr>
          <p:cNvPr id="212" name="Google Shape;212;p46"/>
          <p:cNvSpPr txBox="1"/>
          <p:nvPr>
            <p:ph type="title"/>
          </p:nvPr>
        </p:nvSpPr>
        <p:spPr>
          <a:xfrm>
            <a:off x="408425" y="356450"/>
            <a:ext cx="10841100" cy="816300"/>
          </a:xfrm>
          <a:prstGeom prst="rect">
            <a:avLst/>
          </a:prstGeom>
          <a:noFill/>
          <a:ln>
            <a:noFill/>
          </a:ln>
        </p:spPr>
        <p:txBody>
          <a:bodyPr anchorCtr="0" anchor="t" bIns="121900" lIns="121900" spcFirstLastPara="1" rIns="121900" wrap="square" tIns="121900">
            <a:normAutofit/>
          </a:bodyPr>
          <a:lstStyle>
            <a:lvl1pPr lvl="0" marR="0" rtl="0" algn="l">
              <a:lnSpc>
                <a:spcPct val="90000"/>
              </a:lnSpc>
              <a:spcBef>
                <a:spcPts val="0"/>
              </a:spcBef>
              <a:spcAft>
                <a:spcPts val="0"/>
              </a:spcAft>
              <a:buClr>
                <a:schemeClr val="accent2"/>
              </a:buClr>
              <a:buSzPts val="3600"/>
              <a:buFont typeface="Montserrat Light"/>
              <a:buNone/>
              <a:defRPr i="0" sz="3600" u="none" cap="none" strike="noStrike">
                <a:solidFill>
                  <a:schemeClr val="accent2"/>
                </a:solidFill>
                <a:latin typeface="Montserrat Light"/>
                <a:ea typeface="Montserrat Light"/>
                <a:cs typeface="Montserrat Light"/>
                <a:sym typeface="Montserrat Light"/>
              </a:defRPr>
            </a:lvl1pPr>
            <a:lvl2pPr lvl="1" rtl="0">
              <a:spcBef>
                <a:spcPts val="0"/>
              </a:spcBef>
              <a:spcAft>
                <a:spcPts val="0"/>
              </a:spcAft>
              <a:buSzPts val="3200"/>
              <a:buNone/>
              <a:defRPr sz="1900"/>
            </a:lvl2pPr>
            <a:lvl3pPr lvl="2" rtl="0">
              <a:spcBef>
                <a:spcPts val="0"/>
              </a:spcBef>
              <a:spcAft>
                <a:spcPts val="0"/>
              </a:spcAft>
              <a:buSzPts val="3200"/>
              <a:buNone/>
              <a:defRPr sz="1900"/>
            </a:lvl3pPr>
            <a:lvl4pPr lvl="3" rtl="0">
              <a:spcBef>
                <a:spcPts val="0"/>
              </a:spcBef>
              <a:spcAft>
                <a:spcPts val="0"/>
              </a:spcAft>
              <a:buSzPts val="3200"/>
              <a:buNone/>
              <a:defRPr sz="1900"/>
            </a:lvl4pPr>
            <a:lvl5pPr lvl="4" rtl="0">
              <a:spcBef>
                <a:spcPts val="0"/>
              </a:spcBef>
              <a:spcAft>
                <a:spcPts val="0"/>
              </a:spcAft>
              <a:buSzPts val="3200"/>
              <a:buNone/>
              <a:defRPr sz="1900"/>
            </a:lvl5pPr>
            <a:lvl6pPr lvl="5" rtl="0">
              <a:spcBef>
                <a:spcPts val="0"/>
              </a:spcBef>
              <a:spcAft>
                <a:spcPts val="0"/>
              </a:spcAft>
              <a:buSzPts val="3200"/>
              <a:buNone/>
              <a:defRPr sz="1900"/>
            </a:lvl6pPr>
            <a:lvl7pPr lvl="6" rtl="0">
              <a:spcBef>
                <a:spcPts val="0"/>
              </a:spcBef>
              <a:spcAft>
                <a:spcPts val="0"/>
              </a:spcAft>
              <a:buSzPts val="3200"/>
              <a:buNone/>
              <a:defRPr sz="1900"/>
            </a:lvl7pPr>
            <a:lvl8pPr lvl="7" rtl="0">
              <a:spcBef>
                <a:spcPts val="0"/>
              </a:spcBef>
              <a:spcAft>
                <a:spcPts val="0"/>
              </a:spcAft>
              <a:buSzPts val="3200"/>
              <a:buNone/>
              <a:defRPr sz="1900"/>
            </a:lvl8pPr>
            <a:lvl9pPr lvl="8" rtl="0">
              <a:spcBef>
                <a:spcPts val="0"/>
              </a:spcBef>
              <a:spcAft>
                <a:spcPts val="0"/>
              </a:spcAft>
              <a:buSzPts val="3200"/>
              <a:buNone/>
              <a:defRPr sz="1900"/>
            </a:lvl9pPr>
          </a:lstStyle>
          <a:p/>
        </p:txBody>
      </p:sp>
      <p:sp>
        <p:nvSpPr>
          <p:cNvPr id="213" name="Google Shape;213;p46"/>
          <p:cNvSpPr txBox="1"/>
          <p:nvPr>
            <p:ph idx="12" type="sldNum"/>
          </p:nvPr>
        </p:nvSpPr>
        <p:spPr>
          <a:xfrm>
            <a:off x="11768200" y="6492625"/>
            <a:ext cx="189300" cy="365100"/>
          </a:xfrm>
          <a:prstGeom prst="rect">
            <a:avLst/>
          </a:prstGeom>
          <a:noFill/>
          <a:ln>
            <a:noFill/>
          </a:ln>
        </p:spPr>
        <p:txBody>
          <a:bodyPr anchorCtr="0" anchor="t" bIns="0" lIns="0" spcFirstLastPara="1" rIns="0" wrap="square" tIns="0">
            <a:normAutofit/>
          </a:bodyPr>
          <a:lstStyle>
            <a:lvl1pPr indent="0" lvl="0" marL="0" marR="0" rtl="0" algn="r">
              <a:spcBef>
                <a:spcPts val="0"/>
              </a:spcBef>
              <a:buNone/>
              <a:defRPr b="0" i="0" sz="1100" u="none" cap="none" strike="noStrike">
                <a:solidFill>
                  <a:srgbClr val="888888"/>
                </a:solidFill>
                <a:latin typeface="Montserrat Medium"/>
                <a:ea typeface="Montserrat Medium"/>
                <a:cs typeface="Montserrat Medium"/>
                <a:sym typeface="Montserrat Medium"/>
              </a:defRPr>
            </a:lvl1pPr>
            <a:lvl2pPr indent="0" lvl="1" marL="0" marR="0" rtl="0" algn="r">
              <a:spcBef>
                <a:spcPts val="0"/>
              </a:spcBef>
              <a:buNone/>
              <a:defRPr b="0" i="0" sz="1100" u="none" cap="none" strike="noStrike">
                <a:solidFill>
                  <a:srgbClr val="888888"/>
                </a:solidFill>
                <a:latin typeface="Montserrat Medium"/>
                <a:ea typeface="Montserrat Medium"/>
                <a:cs typeface="Montserrat Medium"/>
                <a:sym typeface="Montserrat Medium"/>
              </a:defRPr>
            </a:lvl2pPr>
            <a:lvl3pPr indent="0" lvl="2" marL="0" marR="0" rtl="0" algn="r">
              <a:spcBef>
                <a:spcPts val="0"/>
              </a:spcBef>
              <a:buNone/>
              <a:defRPr b="0" i="0" sz="1100" u="none" cap="none" strike="noStrike">
                <a:solidFill>
                  <a:srgbClr val="888888"/>
                </a:solidFill>
                <a:latin typeface="Montserrat Medium"/>
                <a:ea typeface="Montserrat Medium"/>
                <a:cs typeface="Montserrat Medium"/>
                <a:sym typeface="Montserrat Medium"/>
              </a:defRPr>
            </a:lvl3pPr>
            <a:lvl4pPr indent="0" lvl="3" marL="0" marR="0" rtl="0" algn="r">
              <a:spcBef>
                <a:spcPts val="0"/>
              </a:spcBef>
              <a:buNone/>
              <a:defRPr b="0" i="0" sz="1100" u="none" cap="none" strike="noStrike">
                <a:solidFill>
                  <a:srgbClr val="888888"/>
                </a:solidFill>
                <a:latin typeface="Montserrat Medium"/>
                <a:ea typeface="Montserrat Medium"/>
                <a:cs typeface="Montserrat Medium"/>
                <a:sym typeface="Montserrat Medium"/>
              </a:defRPr>
            </a:lvl4pPr>
            <a:lvl5pPr indent="0" lvl="4" marL="0" marR="0" rtl="0" algn="r">
              <a:spcBef>
                <a:spcPts val="0"/>
              </a:spcBef>
              <a:buNone/>
              <a:defRPr b="0" i="0" sz="1100" u="none" cap="none" strike="noStrike">
                <a:solidFill>
                  <a:srgbClr val="888888"/>
                </a:solidFill>
                <a:latin typeface="Montserrat Medium"/>
                <a:ea typeface="Montserrat Medium"/>
                <a:cs typeface="Montserrat Medium"/>
                <a:sym typeface="Montserrat Medium"/>
              </a:defRPr>
            </a:lvl5pPr>
            <a:lvl6pPr indent="0" lvl="5" marL="0" marR="0" rtl="0" algn="r">
              <a:spcBef>
                <a:spcPts val="0"/>
              </a:spcBef>
              <a:buNone/>
              <a:defRPr b="0" i="0" sz="1100" u="none" cap="none" strike="noStrike">
                <a:solidFill>
                  <a:srgbClr val="888888"/>
                </a:solidFill>
                <a:latin typeface="Montserrat Medium"/>
                <a:ea typeface="Montserrat Medium"/>
                <a:cs typeface="Montserrat Medium"/>
                <a:sym typeface="Montserrat Medium"/>
              </a:defRPr>
            </a:lvl6pPr>
            <a:lvl7pPr indent="0" lvl="6" marL="0" marR="0" rtl="0" algn="r">
              <a:spcBef>
                <a:spcPts val="0"/>
              </a:spcBef>
              <a:buNone/>
              <a:defRPr b="0" i="0" sz="1100" u="none" cap="none" strike="noStrike">
                <a:solidFill>
                  <a:srgbClr val="888888"/>
                </a:solidFill>
                <a:latin typeface="Montserrat Medium"/>
                <a:ea typeface="Montserrat Medium"/>
                <a:cs typeface="Montserrat Medium"/>
                <a:sym typeface="Montserrat Medium"/>
              </a:defRPr>
            </a:lvl7pPr>
            <a:lvl8pPr indent="0" lvl="7" marL="0" marR="0" rtl="0" algn="r">
              <a:spcBef>
                <a:spcPts val="0"/>
              </a:spcBef>
              <a:buNone/>
              <a:defRPr b="0" i="0" sz="1100" u="none" cap="none" strike="noStrike">
                <a:solidFill>
                  <a:srgbClr val="888888"/>
                </a:solidFill>
                <a:latin typeface="Montserrat Medium"/>
                <a:ea typeface="Montserrat Medium"/>
                <a:cs typeface="Montserrat Medium"/>
                <a:sym typeface="Montserrat Medium"/>
              </a:defRPr>
            </a:lvl8pPr>
            <a:lvl9pPr indent="0" lvl="8" marL="0" marR="0" rtl="0" algn="r">
              <a:spcBef>
                <a:spcPts val="0"/>
              </a:spcBef>
              <a:buNone/>
              <a:defRPr b="0" i="0" sz="1100" u="none" cap="none" strike="noStrike">
                <a:solidFill>
                  <a:srgbClr val="888888"/>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US"/>
              <a:t>‹#›</a:t>
            </a:fld>
            <a:endParaRPr/>
          </a:p>
        </p:txBody>
      </p:sp>
      <p:sp>
        <p:nvSpPr>
          <p:cNvPr id="214" name="Google Shape;214;p46"/>
          <p:cNvSpPr txBox="1"/>
          <p:nvPr>
            <p:ph idx="1" type="body"/>
          </p:nvPr>
        </p:nvSpPr>
        <p:spPr>
          <a:xfrm>
            <a:off x="457000" y="1390400"/>
            <a:ext cx="11277600" cy="46143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7">
  <p:cSld name="TITLE_1_1_7">
    <p:spTree>
      <p:nvGrpSpPr>
        <p:cNvPr id="215" name="Shape 215"/>
        <p:cNvGrpSpPr/>
        <p:nvPr/>
      </p:nvGrpSpPr>
      <p:grpSpPr>
        <a:xfrm>
          <a:off x="0" y="0"/>
          <a:ext cx="0" cy="0"/>
          <a:chOff x="0" y="0"/>
          <a:chExt cx="0" cy="0"/>
        </a:xfrm>
      </p:grpSpPr>
      <p:pic>
        <p:nvPicPr>
          <p:cNvPr id="216" name="Google Shape;216;p47"/>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217" name="Google Shape;217;p47"/>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8">
  <p:cSld name="TITLE_1_1_8">
    <p:spTree>
      <p:nvGrpSpPr>
        <p:cNvPr id="218" name="Shape 218"/>
        <p:cNvGrpSpPr/>
        <p:nvPr/>
      </p:nvGrpSpPr>
      <p:grpSpPr>
        <a:xfrm>
          <a:off x="0" y="0"/>
          <a:ext cx="0" cy="0"/>
          <a:chOff x="0" y="0"/>
          <a:chExt cx="0" cy="0"/>
        </a:xfrm>
      </p:grpSpPr>
      <p:pic>
        <p:nvPicPr>
          <p:cNvPr id="219" name="Google Shape;219;p48"/>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220" name="Google Shape;220;p48"/>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Teal">
  <p:cSld name="CUSTOM_1_1_2">
    <p:spTree>
      <p:nvGrpSpPr>
        <p:cNvPr id="221" name="Shape 221"/>
        <p:cNvGrpSpPr/>
        <p:nvPr/>
      </p:nvGrpSpPr>
      <p:grpSpPr>
        <a:xfrm>
          <a:off x="0" y="0"/>
          <a:ext cx="0" cy="0"/>
          <a:chOff x="0" y="0"/>
          <a:chExt cx="0" cy="0"/>
        </a:xfrm>
      </p:grpSpPr>
      <p:sp>
        <p:nvSpPr>
          <p:cNvPr id="222" name="Google Shape;222;p49"/>
          <p:cNvSpPr/>
          <p:nvPr/>
        </p:nvSpPr>
        <p:spPr>
          <a:xfrm>
            <a:off x="0" y="0"/>
            <a:ext cx="12195300" cy="6858000"/>
          </a:xfrm>
          <a:prstGeom prst="rect">
            <a:avLst/>
          </a:prstGeom>
          <a:solidFill>
            <a:srgbClr val="6BCA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rgbClr val="FFFFFF"/>
              </a:solidFill>
              <a:latin typeface="Calibri"/>
              <a:ea typeface="Calibri"/>
              <a:cs typeface="Calibri"/>
              <a:sym typeface="Calibri"/>
            </a:endParaRPr>
          </a:p>
        </p:txBody>
      </p:sp>
      <p:sp>
        <p:nvSpPr>
          <p:cNvPr id="223" name="Google Shape;223;p49"/>
          <p:cNvSpPr txBox="1"/>
          <p:nvPr>
            <p:ph type="title"/>
          </p:nvPr>
        </p:nvSpPr>
        <p:spPr>
          <a:xfrm>
            <a:off x="1146790" y="2281425"/>
            <a:ext cx="6179700" cy="1717500"/>
          </a:xfrm>
          <a:prstGeom prst="rect">
            <a:avLst/>
          </a:prstGeom>
        </p:spPr>
        <p:txBody>
          <a:bodyPr anchorCtr="0" anchor="t" bIns="121900" lIns="121900" spcFirstLastPara="1" rIns="121900" wrap="square" tIns="121900">
            <a:normAutofit/>
          </a:bodyPr>
          <a:lstStyle>
            <a:lvl1pPr lvl="0" rtl="0">
              <a:spcBef>
                <a:spcPts val="0"/>
              </a:spcBef>
              <a:spcAft>
                <a:spcPts val="0"/>
              </a:spcAft>
              <a:buNone/>
              <a:defRPr sz="4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49"/>
          <p:cNvSpPr txBox="1"/>
          <p:nvPr>
            <p:ph idx="1" type="subTitle"/>
          </p:nvPr>
        </p:nvSpPr>
        <p:spPr>
          <a:xfrm>
            <a:off x="1147140" y="4059375"/>
            <a:ext cx="6179700" cy="1391100"/>
          </a:xfrm>
          <a:prstGeom prst="rect">
            <a:avLst/>
          </a:prstGeom>
        </p:spPr>
        <p:txBody>
          <a:bodyPr anchorCtr="0" anchor="t" bIns="121900" lIns="121900" spcFirstLastPara="1" rIns="121900" wrap="square" tIns="121900">
            <a:normAutofit/>
          </a:bodyPr>
          <a:lstStyle>
            <a:lvl1pPr lvl="0" rtl="0">
              <a:spcBef>
                <a:spcPts val="0"/>
              </a:spcBef>
              <a:spcAft>
                <a:spcPts val="0"/>
              </a:spcAft>
              <a:buNone/>
              <a:defRPr sz="36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25" name="Google Shape;225;p49"/>
          <p:cNvPicPr preferRelativeResize="0"/>
          <p:nvPr/>
        </p:nvPicPr>
        <p:blipFill rotWithShape="1">
          <a:blip r:embed="rId2">
            <a:alphaModFix/>
          </a:blip>
          <a:srcRect b="82086" l="48" r="2113" t="-1082"/>
          <a:stretch/>
        </p:blipFill>
        <p:spPr>
          <a:xfrm>
            <a:off x="6411600" y="4979169"/>
            <a:ext cx="5801399" cy="1878834"/>
          </a:xfrm>
          <a:prstGeom prst="rect">
            <a:avLst/>
          </a:prstGeom>
          <a:noFill/>
          <a:ln>
            <a:noFill/>
          </a:ln>
        </p:spPr>
      </p:pic>
      <p:pic>
        <p:nvPicPr>
          <p:cNvPr id="226" name="Google Shape;226;p49"/>
          <p:cNvPicPr preferRelativeResize="0"/>
          <p:nvPr/>
        </p:nvPicPr>
        <p:blipFill rotWithShape="1">
          <a:blip r:embed="rId2">
            <a:alphaModFix/>
          </a:blip>
          <a:srcRect b="82086" l="48" r="2113" t="-1082"/>
          <a:stretch/>
        </p:blipFill>
        <p:spPr>
          <a:xfrm rot="10800000">
            <a:off x="0" y="3"/>
            <a:ext cx="6046167" cy="1958099"/>
          </a:xfrm>
          <a:prstGeom prst="rect">
            <a:avLst/>
          </a:prstGeom>
          <a:noFill/>
          <a:ln>
            <a:noFill/>
          </a:ln>
        </p:spPr>
      </p:pic>
      <p:sp>
        <p:nvSpPr>
          <p:cNvPr id="227" name="Google Shape;227;p49"/>
          <p:cNvSpPr txBox="1"/>
          <p:nvPr>
            <p:ph idx="12" type="sldNum"/>
          </p:nvPr>
        </p:nvSpPr>
        <p:spPr>
          <a:xfrm>
            <a:off x="11409045" y="6333134"/>
            <a:ext cx="731700" cy="524700"/>
          </a:xfrm>
          <a:prstGeom prst="rect">
            <a:avLst/>
          </a:prstGeom>
        </p:spPr>
        <p:txBody>
          <a:bodyPr anchorCtr="0" anchor="t" bIns="121900" lIns="121900" spcFirstLastPara="1" rIns="121900" wrap="square" tIns="121900">
            <a:normAutofit/>
          </a:bodyPr>
          <a:lstStyle>
            <a:lvl1pPr lvl="0" rtl="0">
              <a:buNone/>
              <a:defRPr sz="1700">
                <a:solidFill>
                  <a:srgbClr val="487A7B"/>
                </a:solidFill>
                <a:latin typeface="Montserrat Light"/>
                <a:ea typeface="Montserrat Light"/>
                <a:cs typeface="Montserrat Light"/>
                <a:sym typeface="Montserrat Light"/>
              </a:defRPr>
            </a:lvl1pPr>
            <a:lvl2pPr lvl="1" rtl="0">
              <a:buNone/>
              <a:defRPr sz="1700">
                <a:solidFill>
                  <a:srgbClr val="487A7B"/>
                </a:solidFill>
                <a:latin typeface="Montserrat Light"/>
                <a:ea typeface="Montserrat Light"/>
                <a:cs typeface="Montserrat Light"/>
                <a:sym typeface="Montserrat Light"/>
              </a:defRPr>
            </a:lvl2pPr>
            <a:lvl3pPr lvl="2" rtl="0">
              <a:buNone/>
              <a:defRPr sz="1700">
                <a:solidFill>
                  <a:srgbClr val="487A7B"/>
                </a:solidFill>
                <a:latin typeface="Montserrat Light"/>
                <a:ea typeface="Montserrat Light"/>
                <a:cs typeface="Montserrat Light"/>
                <a:sym typeface="Montserrat Light"/>
              </a:defRPr>
            </a:lvl3pPr>
            <a:lvl4pPr lvl="3" rtl="0">
              <a:buNone/>
              <a:defRPr sz="1700">
                <a:solidFill>
                  <a:srgbClr val="487A7B"/>
                </a:solidFill>
                <a:latin typeface="Montserrat Light"/>
                <a:ea typeface="Montserrat Light"/>
                <a:cs typeface="Montserrat Light"/>
                <a:sym typeface="Montserrat Light"/>
              </a:defRPr>
            </a:lvl4pPr>
            <a:lvl5pPr lvl="4" rtl="0">
              <a:buNone/>
              <a:defRPr sz="1700">
                <a:solidFill>
                  <a:srgbClr val="487A7B"/>
                </a:solidFill>
                <a:latin typeface="Montserrat Light"/>
                <a:ea typeface="Montserrat Light"/>
                <a:cs typeface="Montserrat Light"/>
                <a:sym typeface="Montserrat Light"/>
              </a:defRPr>
            </a:lvl5pPr>
            <a:lvl6pPr lvl="5" rtl="0">
              <a:buNone/>
              <a:defRPr sz="1700">
                <a:solidFill>
                  <a:srgbClr val="487A7B"/>
                </a:solidFill>
                <a:latin typeface="Montserrat Light"/>
                <a:ea typeface="Montserrat Light"/>
                <a:cs typeface="Montserrat Light"/>
                <a:sym typeface="Montserrat Light"/>
              </a:defRPr>
            </a:lvl6pPr>
            <a:lvl7pPr lvl="6" rtl="0">
              <a:buNone/>
              <a:defRPr sz="1700">
                <a:solidFill>
                  <a:srgbClr val="487A7B"/>
                </a:solidFill>
                <a:latin typeface="Montserrat Light"/>
                <a:ea typeface="Montserrat Light"/>
                <a:cs typeface="Montserrat Light"/>
                <a:sym typeface="Montserrat Light"/>
              </a:defRPr>
            </a:lvl7pPr>
            <a:lvl8pPr lvl="7" rtl="0">
              <a:buNone/>
              <a:defRPr sz="1700">
                <a:solidFill>
                  <a:srgbClr val="487A7B"/>
                </a:solidFill>
                <a:latin typeface="Montserrat Light"/>
                <a:ea typeface="Montserrat Light"/>
                <a:cs typeface="Montserrat Light"/>
                <a:sym typeface="Montserrat Light"/>
              </a:defRPr>
            </a:lvl8pPr>
            <a:lvl9pPr lvl="8" rtl="0">
              <a:buNone/>
              <a:defRPr sz="1700">
                <a:solidFill>
                  <a:srgbClr val="487A7B"/>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228" name="Shape 228"/>
        <p:cNvGrpSpPr/>
        <p:nvPr/>
      </p:nvGrpSpPr>
      <p:grpSpPr>
        <a:xfrm>
          <a:off x="0" y="0"/>
          <a:ext cx="0" cy="0"/>
          <a:chOff x="0" y="0"/>
          <a:chExt cx="0" cy="0"/>
        </a:xfrm>
      </p:grpSpPr>
      <p:sp>
        <p:nvSpPr>
          <p:cNvPr id="229" name="Google Shape;229;p50"/>
          <p:cNvSpPr txBox="1"/>
          <p:nvPr>
            <p:ph type="title"/>
          </p:nvPr>
        </p:nvSpPr>
        <p:spPr>
          <a:xfrm>
            <a:off x="844550" y="476250"/>
            <a:ext cx="10502700" cy="799200"/>
          </a:xfrm>
          <a:prstGeom prst="rect">
            <a:avLst/>
          </a:prstGeom>
          <a:noFill/>
          <a:ln>
            <a:noFill/>
          </a:ln>
        </p:spPr>
        <p:txBody>
          <a:bodyPr anchorCtr="0" anchor="b" bIns="25400" lIns="25400" spcFirstLastPara="1" rIns="25400" wrap="square" tIns="25400">
            <a:normAutofit/>
          </a:bodyPr>
          <a:lstStyle>
            <a:lvl1pPr lvl="0" rtl="0" algn="l">
              <a:lnSpc>
                <a:spcPct val="100000"/>
              </a:lnSpc>
              <a:spcBef>
                <a:spcPts val="0"/>
              </a:spcBef>
              <a:spcAft>
                <a:spcPts val="0"/>
              </a:spcAft>
              <a:buClr>
                <a:srgbClr val="000000"/>
              </a:buClr>
              <a:buSzPts val="900"/>
              <a:buNone/>
              <a:defRPr/>
            </a:lvl1pPr>
            <a:lvl2pPr lvl="1" rtl="0" algn="l">
              <a:lnSpc>
                <a:spcPct val="100000"/>
              </a:lnSpc>
              <a:spcBef>
                <a:spcPts val="0"/>
              </a:spcBef>
              <a:spcAft>
                <a:spcPts val="0"/>
              </a:spcAft>
              <a:buClr>
                <a:srgbClr val="000000"/>
              </a:buClr>
              <a:buSzPts val="900"/>
              <a:buNone/>
              <a:defRPr/>
            </a:lvl2pPr>
            <a:lvl3pPr lvl="2" rtl="0" algn="l">
              <a:lnSpc>
                <a:spcPct val="100000"/>
              </a:lnSpc>
              <a:spcBef>
                <a:spcPts val="0"/>
              </a:spcBef>
              <a:spcAft>
                <a:spcPts val="0"/>
              </a:spcAft>
              <a:buClr>
                <a:srgbClr val="000000"/>
              </a:buClr>
              <a:buSzPts val="900"/>
              <a:buNone/>
              <a:defRPr/>
            </a:lvl3pPr>
            <a:lvl4pPr lvl="3" rtl="0" algn="l">
              <a:lnSpc>
                <a:spcPct val="100000"/>
              </a:lnSpc>
              <a:spcBef>
                <a:spcPts val="0"/>
              </a:spcBef>
              <a:spcAft>
                <a:spcPts val="0"/>
              </a:spcAft>
              <a:buClr>
                <a:srgbClr val="000000"/>
              </a:buClr>
              <a:buSzPts val="900"/>
              <a:buNone/>
              <a:defRPr/>
            </a:lvl4pPr>
            <a:lvl5pPr lvl="4" rtl="0" algn="l">
              <a:lnSpc>
                <a:spcPct val="100000"/>
              </a:lnSpc>
              <a:spcBef>
                <a:spcPts val="0"/>
              </a:spcBef>
              <a:spcAft>
                <a:spcPts val="0"/>
              </a:spcAft>
              <a:buClr>
                <a:srgbClr val="000000"/>
              </a:buClr>
              <a:buSzPts val="900"/>
              <a:buNone/>
              <a:defRPr/>
            </a:lvl5pPr>
            <a:lvl6pPr lvl="5" rtl="0" algn="l">
              <a:lnSpc>
                <a:spcPct val="100000"/>
              </a:lnSpc>
              <a:spcBef>
                <a:spcPts val="0"/>
              </a:spcBef>
              <a:spcAft>
                <a:spcPts val="0"/>
              </a:spcAft>
              <a:buClr>
                <a:srgbClr val="000000"/>
              </a:buClr>
              <a:buSzPts val="900"/>
              <a:buNone/>
              <a:defRPr/>
            </a:lvl6pPr>
            <a:lvl7pPr lvl="6" rtl="0" algn="l">
              <a:lnSpc>
                <a:spcPct val="100000"/>
              </a:lnSpc>
              <a:spcBef>
                <a:spcPts val="0"/>
              </a:spcBef>
              <a:spcAft>
                <a:spcPts val="0"/>
              </a:spcAft>
              <a:buClr>
                <a:srgbClr val="000000"/>
              </a:buClr>
              <a:buSzPts val="900"/>
              <a:buNone/>
              <a:defRPr/>
            </a:lvl7pPr>
            <a:lvl8pPr lvl="7" rtl="0" algn="l">
              <a:lnSpc>
                <a:spcPct val="100000"/>
              </a:lnSpc>
              <a:spcBef>
                <a:spcPts val="0"/>
              </a:spcBef>
              <a:spcAft>
                <a:spcPts val="0"/>
              </a:spcAft>
              <a:buClr>
                <a:srgbClr val="000000"/>
              </a:buClr>
              <a:buSzPts val="900"/>
              <a:buNone/>
              <a:defRPr/>
            </a:lvl8pPr>
            <a:lvl9pPr lvl="8" rtl="0" algn="l">
              <a:lnSpc>
                <a:spcPct val="100000"/>
              </a:lnSpc>
              <a:spcBef>
                <a:spcPts val="0"/>
              </a:spcBef>
              <a:spcAft>
                <a:spcPts val="0"/>
              </a:spcAft>
              <a:buClr>
                <a:srgbClr val="000000"/>
              </a:buClr>
              <a:buSzPts val="900"/>
              <a:buNone/>
              <a:defRPr/>
            </a:lvl9pPr>
          </a:lstStyle>
          <a:p/>
        </p:txBody>
      </p:sp>
      <p:sp>
        <p:nvSpPr>
          <p:cNvPr id="230" name="Google Shape;230;p50"/>
          <p:cNvSpPr txBox="1"/>
          <p:nvPr>
            <p:ph idx="1" type="body"/>
          </p:nvPr>
        </p:nvSpPr>
        <p:spPr>
          <a:xfrm>
            <a:off x="844550" y="1619250"/>
            <a:ext cx="10502700" cy="4603500"/>
          </a:xfrm>
          <a:prstGeom prst="rect">
            <a:avLst/>
          </a:prstGeom>
          <a:noFill/>
          <a:ln>
            <a:noFill/>
          </a:ln>
        </p:spPr>
        <p:txBody>
          <a:bodyPr anchorCtr="0" anchor="t" bIns="25400" lIns="25400" spcFirstLastPara="1" rIns="25400" wrap="square" tIns="25400">
            <a:normAutofit/>
          </a:bodyPr>
          <a:lstStyle>
            <a:lvl1pPr indent="-273050" lvl="0" marL="457200" rtl="0" algn="l">
              <a:lnSpc>
                <a:spcPct val="100000"/>
              </a:lnSpc>
              <a:spcBef>
                <a:spcPts val="0"/>
              </a:spcBef>
              <a:spcAft>
                <a:spcPts val="0"/>
              </a:spcAft>
              <a:buClr>
                <a:srgbClr val="000000"/>
              </a:buClr>
              <a:buSzPts val="700"/>
              <a:buChar char="●"/>
              <a:defRPr/>
            </a:lvl1pPr>
            <a:lvl2pPr indent="-273050" lvl="1" marL="914400" rtl="0" algn="l">
              <a:lnSpc>
                <a:spcPct val="100000"/>
              </a:lnSpc>
              <a:spcBef>
                <a:spcPts val="0"/>
              </a:spcBef>
              <a:spcAft>
                <a:spcPts val="0"/>
              </a:spcAft>
              <a:buClr>
                <a:srgbClr val="000000"/>
              </a:buClr>
              <a:buSzPts val="700"/>
              <a:buChar char="○"/>
              <a:defRPr/>
            </a:lvl2pPr>
            <a:lvl3pPr indent="-273050" lvl="2" marL="1371600" rtl="0" algn="l">
              <a:lnSpc>
                <a:spcPct val="100000"/>
              </a:lnSpc>
              <a:spcBef>
                <a:spcPts val="0"/>
              </a:spcBef>
              <a:spcAft>
                <a:spcPts val="0"/>
              </a:spcAft>
              <a:buClr>
                <a:srgbClr val="000000"/>
              </a:buClr>
              <a:buSzPts val="700"/>
              <a:buChar char="■"/>
              <a:defRPr/>
            </a:lvl3pPr>
            <a:lvl4pPr indent="-273050" lvl="3" marL="1828800" rtl="0" algn="l">
              <a:lnSpc>
                <a:spcPct val="100000"/>
              </a:lnSpc>
              <a:spcBef>
                <a:spcPts val="0"/>
              </a:spcBef>
              <a:spcAft>
                <a:spcPts val="0"/>
              </a:spcAft>
              <a:buClr>
                <a:srgbClr val="000000"/>
              </a:buClr>
              <a:buSzPts val="700"/>
              <a:buChar char="●"/>
              <a:defRPr/>
            </a:lvl4pPr>
            <a:lvl5pPr indent="-273050" lvl="4" marL="2286000" rtl="0" algn="l">
              <a:lnSpc>
                <a:spcPct val="100000"/>
              </a:lnSpc>
              <a:spcBef>
                <a:spcPts val="0"/>
              </a:spcBef>
              <a:spcAft>
                <a:spcPts val="0"/>
              </a:spcAft>
              <a:buClr>
                <a:srgbClr val="000000"/>
              </a:buClr>
              <a:buSzPts val="700"/>
              <a:buChar char="○"/>
              <a:defRPr/>
            </a:lvl5pPr>
            <a:lvl6pPr indent="-273050" lvl="5" marL="2743200" rtl="0" algn="l">
              <a:lnSpc>
                <a:spcPct val="100000"/>
              </a:lnSpc>
              <a:spcBef>
                <a:spcPts val="0"/>
              </a:spcBef>
              <a:spcAft>
                <a:spcPts val="0"/>
              </a:spcAft>
              <a:buClr>
                <a:srgbClr val="000000"/>
              </a:buClr>
              <a:buSzPts val="700"/>
              <a:buChar char="■"/>
              <a:defRPr/>
            </a:lvl6pPr>
            <a:lvl7pPr indent="-273050" lvl="6" marL="3200400" rtl="0" algn="l">
              <a:lnSpc>
                <a:spcPct val="100000"/>
              </a:lnSpc>
              <a:spcBef>
                <a:spcPts val="0"/>
              </a:spcBef>
              <a:spcAft>
                <a:spcPts val="0"/>
              </a:spcAft>
              <a:buClr>
                <a:srgbClr val="000000"/>
              </a:buClr>
              <a:buSzPts val="700"/>
              <a:buChar char="●"/>
              <a:defRPr/>
            </a:lvl7pPr>
            <a:lvl8pPr indent="-273050" lvl="7" marL="3657600" rtl="0" algn="l">
              <a:lnSpc>
                <a:spcPct val="100000"/>
              </a:lnSpc>
              <a:spcBef>
                <a:spcPts val="0"/>
              </a:spcBef>
              <a:spcAft>
                <a:spcPts val="0"/>
              </a:spcAft>
              <a:buClr>
                <a:srgbClr val="000000"/>
              </a:buClr>
              <a:buSzPts val="700"/>
              <a:buChar char="○"/>
              <a:defRPr/>
            </a:lvl8pPr>
            <a:lvl9pPr indent="-273050" lvl="8" marL="4114800" rtl="0" algn="l">
              <a:lnSpc>
                <a:spcPct val="100000"/>
              </a:lnSpc>
              <a:spcBef>
                <a:spcPts val="0"/>
              </a:spcBef>
              <a:spcAft>
                <a:spcPts val="0"/>
              </a:spcAft>
              <a:buClr>
                <a:srgbClr val="000000"/>
              </a:buClr>
              <a:buSzPts val="700"/>
              <a:buChar char="■"/>
              <a:defRPr/>
            </a:lvl9pPr>
          </a:lstStyle>
          <a:p/>
        </p:txBody>
      </p:sp>
      <p:sp>
        <p:nvSpPr>
          <p:cNvPr id="231" name="Google Shape;231;p50"/>
          <p:cNvSpPr txBox="1"/>
          <p:nvPr>
            <p:ph idx="12" type="sldNum"/>
          </p:nvPr>
        </p:nvSpPr>
        <p:spPr>
          <a:xfrm>
            <a:off x="5979516" y="6540500"/>
            <a:ext cx="226800" cy="234900"/>
          </a:xfrm>
          <a:prstGeom prst="rect">
            <a:avLst/>
          </a:prstGeom>
          <a:noFill/>
          <a:ln>
            <a:noFill/>
          </a:ln>
        </p:spPr>
        <p:txBody>
          <a:bodyPr anchorCtr="0" anchor="t" bIns="25400" lIns="25400" spcFirstLastPara="1" rIns="25400" wrap="square" tIns="25400">
            <a:normAutofit lnSpcReduction="10000"/>
          </a:bodyPr>
          <a:lstStyle>
            <a:lvl1pPr indent="0" lvl="0" marL="0" rtl="0" algn="ctr">
              <a:lnSpc>
                <a:spcPct val="100000"/>
              </a:lnSpc>
              <a:spcBef>
                <a:spcPts val="0"/>
              </a:spcBef>
              <a:spcAft>
                <a:spcPts val="0"/>
              </a:spcAft>
              <a:buClr>
                <a:srgbClr val="000000"/>
              </a:buClr>
              <a:buSzPts val="1200"/>
              <a:buFont typeface="Helvetica Neue Light"/>
              <a:buNone/>
              <a:defRPr sz="12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200"/>
              <a:buFont typeface="Helvetica Neue Light"/>
              <a:buNone/>
              <a:defRPr sz="12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200"/>
              <a:buFont typeface="Helvetica Neue Light"/>
              <a:buNone/>
              <a:defRPr sz="12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200"/>
              <a:buFont typeface="Helvetica Neue Light"/>
              <a:buNone/>
              <a:defRPr sz="12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200"/>
              <a:buFont typeface="Helvetica Neue Light"/>
              <a:buNone/>
              <a:defRPr sz="12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200"/>
              <a:buFont typeface="Helvetica Neue Light"/>
              <a:buNone/>
              <a:defRPr sz="12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200"/>
              <a:buFont typeface="Helvetica Neue Light"/>
              <a:buNone/>
              <a:defRPr sz="12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200"/>
              <a:buFont typeface="Helvetica Neue Light"/>
              <a:buNone/>
              <a:defRPr sz="12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200"/>
              <a:buFont typeface="Helvetica Neue Light"/>
              <a:buNone/>
              <a:defRPr sz="12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300">
              <a:solidFill>
                <a:schemeClr val="accent5"/>
              </a:solidFill>
              <a:latin typeface="Montserrat"/>
              <a:ea typeface="Montserrat"/>
              <a:cs typeface="Montserrat"/>
              <a:sym typeface="Montserr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p:cSld name="TITLE_1_1_2">
    <p:spTree>
      <p:nvGrpSpPr>
        <p:cNvPr id="37" name="Shape 37"/>
        <p:cNvGrpSpPr/>
        <p:nvPr/>
      </p:nvGrpSpPr>
      <p:grpSpPr>
        <a:xfrm>
          <a:off x="0" y="0"/>
          <a:ext cx="0" cy="0"/>
          <a:chOff x="0" y="0"/>
          <a:chExt cx="0" cy="0"/>
        </a:xfrm>
      </p:grpSpPr>
      <p:pic>
        <p:nvPicPr>
          <p:cNvPr id="38" name="Google Shape;38;p6"/>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39" name="Google Shape;39;p6"/>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23 OSFF LF &amp; FINOS Logos Light Blue">
  <p:cSld name="TITLE_1_1_6_1_1_1">
    <p:spTree>
      <p:nvGrpSpPr>
        <p:cNvPr id="232" name="Shape 232"/>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23 OSFF Infographic 4">
  <p:cSld name="CUSTOM_5_1_1_1_1">
    <p:spTree>
      <p:nvGrpSpPr>
        <p:cNvPr id="233" name="Shape 233"/>
        <p:cNvGrpSpPr/>
        <p:nvPr/>
      </p:nvGrpSpPr>
      <p:grpSpPr>
        <a:xfrm>
          <a:off x="0" y="0"/>
          <a:ext cx="0" cy="0"/>
          <a:chOff x="0" y="0"/>
          <a:chExt cx="0" cy="0"/>
        </a:xfrm>
      </p:grpSpPr>
      <p:sp>
        <p:nvSpPr>
          <p:cNvPr id="234" name="Google Shape;234;p52"/>
          <p:cNvSpPr txBox="1"/>
          <p:nvPr>
            <p:ph type="title"/>
          </p:nvPr>
        </p:nvSpPr>
        <p:spPr>
          <a:xfrm>
            <a:off x="415600" y="3416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5" name="Google Shape;235;p52"/>
          <p:cNvSpPr/>
          <p:nvPr/>
        </p:nvSpPr>
        <p:spPr>
          <a:xfrm>
            <a:off x="627600" y="1096667"/>
            <a:ext cx="5326800" cy="2435700"/>
          </a:xfrm>
          <a:prstGeom prst="roundRect">
            <a:avLst>
              <a:gd fmla="val 6747" name="adj"/>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36" name="Google Shape;236;p52"/>
          <p:cNvSpPr/>
          <p:nvPr>
            <p:ph idx="2" type="pic"/>
          </p:nvPr>
        </p:nvSpPr>
        <p:spPr>
          <a:xfrm>
            <a:off x="967598" y="1380667"/>
            <a:ext cx="1930800" cy="1867500"/>
          </a:xfrm>
          <a:prstGeom prst="rect">
            <a:avLst/>
          </a:prstGeom>
          <a:noFill/>
          <a:ln>
            <a:noFill/>
          </a:ln>
        </p:spPr>
      </p:sp>
      <p:sp>
        <p:nvSpPr>
          <p:cNvPr id="237" name="Google Shape;237;p52"/>
          <p:cNvSpPr/>
          <p:nvPr/>
        </p:nvSpPr>
        <p:spPr>
          <a:xfrm>
            <a:off x="6200667" y="1096667"/>
            <a:ext cx="5326800" cy="2435700"/>
          </a:xfrm>
          <a:prstGeom prst="roundRect">
            <a:avLst>
              <a:gd fmla="val 6747" name="adj"/>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38" name="Google Shape;238;p52"/>
          <p:cNvSpPr/>
          <p:nvPr>
            <p:ph idx="3" type="pic"/>
          </p:nvPr>
        </p:nvSpPr>
        <p:spPr>
          <a:xfrm>
            <a:off x="6540665" y="1380667"/>
            <a:ext cx="1930800" cy="1867500"/>
          </a:xfrm>
          <a:prstGeom prst="rect">
            <a:avLst/>
          </a:prstGeom>
          <a:noFill/>
          <a:ln>
            <a:noFill/>
          </a:ln>
        </p:spPr>
      </p:sp>
      <p:sp>
        <p:nvSpPr>
          <p:cNvPr id="239" name="Google Shape;239;p52"/>
          <p:cNvSpPr/>
          <p:nvPr/>
        </p:nvSpPr>
        <p:spPr>
          <a:xfrm>
            <a:off x="4341400" y="3795233"/>
            <a:ext cx="3509100" cy="2435700"/>
          </a:xfrm>
          <a:prstGeom prst="roundRect">
            <a:avLst>
              <a:gd fmla="val 6747" name="adj"/>
            </a:avLst>
          </a:prstGeom>
          <a:solidFill>
            <a:schemeClr val="accent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40" name="Google Shape;240;p52"/>
          <p:cNvSpPr/>
          <p:nvPr/>
        </p:nvSpPr>
        <p:spPr>
          <a:xfrm>
            <a:off x="627600" y="3795233"/>
            <a:ext cx="3509100" cy="2435700"/>
          </a:xfrm>
          <a:prstGeom prst="roundRect">
            <a:avLst>
              <a:gd fmla="val 6747" name="adj"/>
            </a:avLst>
          </a:prstGeom>
          <a:solidFill>
            <a:schemeClr val="accent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41" name="Google Shape;241;p52"/>
          <p:cNvSpPr/>
          <p:nvPr/>
        </p:nvSpPr>
        <p:spPr>
          <a:xfrm>
            <a:off x="8055200" y="3795233"/>
            <a:ext cx="3509100" cy="2435700"/>
          </a:xfrm>
          <a:prstGeom prst="roundRect">
            <a:avLst>
              <a:gd fmla="val 6747" name="adj"/>
            </a:avLst>
          </a:prstGeom>
          <a:solidFill>
            <a:schemeClr val="accent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23 OSFF Infographic 4 1">
  <p:cSld name="CUSTOM_5_1_1_1_1_1">
    <p:spTree>
      <p:nvGrpSpPr>
        <p:cNvPr id="242" name="Shape 242"/>
        <p:cNvGrpSpPr/>
        <p:nvPr/>
      </p:nvGrpSpPr>
      <p:grpSpPr>
        <a:xfrm>
          <a:off x="0" y="0"/>
          <a:ext cx="0" cy="0"/>
          <a:chOff x="0" y="0"/>
          <a:chExt cx="0" cy="0"/>
        </a:xfrm>
      </p:grpSpPr>
      <p:sp>
        <p:nvSpPr>
          <p:cNvPr id="243" name="Google Shape;243;p53"/>
          <p:cNvSpPr txBox="1"/>
          <p:nvPr>
            <p:ph type="title"/>
          </p:nvPr>
        </p:nvSpPr>
        <p:spPr>
          <a:xfrm>
            <a:off x="415600" y="3416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244" name="Google Shape;244;p53"/>
          <p:cNvGrpSpPr/>
          <p:nvPr/>
        </p:nvGrpSpPr>
        <p:grpSpPr>
          <a:xfrm>
            <a:off x="627584" y="1761213"/>
            <a:ext cx="10936527" cy="4068665"/>
            <a:chOff x="470700" y="1621550"/>
            <a:chExt cx="8202600" cy="3051575"/>
          </a:xfrm>
        </p:grpSpPr>
        <p:sp>
          <p:nvSpPr>
            <p:cNvPr id="245" name="Google Shape;245;p53"/>
            <p:cNvSpPr/>
            <p:nvPr/>
          </p:nvSpPr>
          <p:spPr>
            <a:xfrm>
              <a:off x="3256050" y="1653200"/>
              <a:ext cx="2631900" cy="3019800"/>
            </a:xfrm>
            <a:prstGeom prst="roundRect">
              <a:avLst>
                <a:gd fmla="val 6747" name="adj"/>
              </a:avLst>
            </a:prstGeom>
            <a:solidFill>
              <a:schemeClr val="accent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46" name="Google Shape;246;p53"/>
            <p:cNvSpPr/>
            <p:nvPr/>
          </p:nvSpPr>
          <p:spPr>
            <a:xfrm>
              <a:off x="470700" y="1621550"/>
              <a:ext cx="2631900" cy="3019800"/>
            </a:xfrm>
            <a:prstGeom prst="roundRect">
              <a:avLst>
                <a:gd fmla="val 6747" name="adj"/>
              </a:avLst>
            </a:prstGeom>
            <a:solidFill>
              <a:schemeClr val="accent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47" name="Google Shape;247;p53"/>
            <p:cNvSpPr/>
            <p:nvPr/>
          </p:nvSpPr>
          <p:spPr>
            <a:xfrm>
              <a:off x="6041400" y="1653325"/>
              <a:ext cx="2631900" cy="3019800"/>
            </a:xfrm>
            <a:prstGeom prst="roundRect">
              <a:avLst>
                <a:gd fmla="val 6747" name="adj"/>
              </a:avLst>
            </a:prstGeom>
            <a:solidFill>
              <a:schemeClr val="accent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23 OSFF Quotes">
  <p:cSld name="CUSTOM_5_1_1_1_1_1_1">
    <p:spTree>
      <p:nvGrpSpPr>
        <p:cNvPr id="248" name="Shape 248"/>
        <p:cNvGrpSpPr/>
        <p:nvPr/>
      </p:nvGrpSpPr>
      <p:grpSpPr>
        <a:xfrm>
          <a:off x="0" y="0"/>
          <a:ext cx="0" cy="0"/>
          <a:chOff x="0" y="0"/>
          <a:chExt cx="0" cy="0"/>
        </a:xfrm>
      </p:grpSpPr>
      <p:sp>
        <p:nvSpPr>
          <p:cNvPr id="249" name="Google Shape;249;p54"/>
          <p:cNvSpPr txBox="1"/>
          <p:nvPr>
            <p:ph type="title"/>
          </p:nvPr>
        </p:nvSpPr>
        <p:spPr>
          <a:xfrm>
            <a:off x="415600" y="144700"/>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pic>
        <p:nvPicPr>
          <p:cNvPr id="250" name="Google Shape;250;p54"/>
          <p:cNvPicPr preferRelativeResize="0"/>
          <p:nvPr/>
        </p:nvPicPr>
        <p:blipFill rotWithShape="1">
          <a:blip r:embed="rId2">
            <a:alphaModFix/>
          </a:blip>
          <a:srcRect b="0" l="14453" r="46251" t="0"/>
          <a:stretch/>
        </p:blipFill>
        <p:spPr>
          <a:xfrm>
            <a:off x="7401069" y="0"/>
            <a:ext cx="4790932" cy="6857997"/>
          </a:xfrm>
          <a:prstGeom prst="rect">
            <a:avLst/>
          </a:prstGeom>
          <a:noFill/>
          <a:ln>
            <a:noFill/>
          </a:ln>
        </p:spPr>
      </p:pic>
      <p:sp>
        <p:nvSpPr>
          <p:cNvPr id="251" name="Google Shape;251;p54"/>
          <p:cNvSpPr txBox="1"/>
          <p:nvPr>
            <p:ph idx="1" type="subTitle"/>
          </p:nvPr>
        </p:nvSpPr>
        <p:spPr>
          <a:xfrm>
            <a:off x="524933" y="1230033"/>
            <a:ext cx="6180900" cy="6156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2"/>
              </a:buClr>
              <a:buSzPts val="2000"/>
              <a:buNone/>
              <a:defRPr b="1" sz="2000">
                <a:solidFill>
                  <a:schemeClr val="lt2"/>
                </a:solidFill>
              </a:defRPr>
            </a:lvl1pPr>
            <a:lvl2pPr lvl="1" rtl="0">
              <a:spcBef>
                <a:spcPts val="0"/>
              </a:spcBef>
              <a:spcAft>
                <a:spcPts val="0"/>
              </a:spcAft>
              <a:buClr>
                <a:schemeClr val="lt2"/>
              </a:buClr>
              <a:buSzPts val="1700"/>
              <a:buNone/>
              <a:defRPr b="1" sz="1700">
                <a:solidFill>
                  <a:schemeClr val="lt2"/>
                </a:solidFill>
              </a:defRPr>
            </a:lvl2pPr>
            <a:lvl3pPr lvl="2" rtl="0">
              <a:spcBef>
                <a:spcPts val="0"/>
              </a:spcBef>
              <a:spcAft>
                <a:spcPts val="0"/>
              </a:spcAft>
              <a:buClr>
                <a:schemeClr val="lt2"/>
              </a:buClr>
              <a:buSzPts val="1700"/>
              <a:buNone/>
              <a:defRPr b="1" sz="1700">
                <a:solidFill>
                  <a:schemeClr val="lt2"/>
                </a:solidFill>
              </a:defRPr>
            </a:lvl3pPr>
            <a:lvl4pPr lvl="3" rtl="0">
              <a:spcBef>
                <a:spcPts val="0"/>
              </a:spcBef>
              <a:spcAft>
                <a:spcPts val="0"/>
              </a:spcAft>
              <a:buClr>
                <a:schemeClr val="lt2"/>
              </a:buClr>
              <a:buSzPts val="1700"/>
              <a:buNone/>
              <a:defRPr b="1" sz="1700">
                <a:solidFill>
                  <a:schemeClr val="lt2"/>
                </a:solidFill>
              </a:defRPr>
            </a:lvl4pPr>
            <a:lvl5pPr lvl="4" rtl="0">
              <a:spcBef>
                <a:spcPts val="0"/>
              </a:spcBef>
              <a:spcAft>
                <a:spcPts val="0"/>
              </a:spcAft>
              <a:buClr>
                <a:schemeClr val="lt2"/>
              </a:buClr>
              <a:buSzPts val="1700"/>
              <a:buNone/>
              <a:defRPr b="1" sz="1700">
                <a:solidFill>
                  <a:schemeClr val="lt2"/>
                </a:solidFill>
              </a:defRPr>
            </a:lvl5pPr>
            <a:lvl6pPr lvl="5" rtl="0">
              <a:spcBef>
                <a:spcPts val="0"/>
              </a:spcBef>
              <a:spcAft>
                <a:spcPts val="0"/>
              </a:spcAft>
              <a:buClr>
                <a:schemeClr val="lt2"/>
              </a:buClr>
              <a:buSzPts val="1700"/>
              <a:buNone/>
              <a:defRPr b="1" sz="1700">
                <a:solidFill>
                  <a:schemeClr val="lt2"/>
                </a:solidFill>
              </a:defRPr>
            </a:lvl6pPr>
            <a:lvl7pPr lvl="6" rtl="0">
              <a:spcBef>
                <a:spcPts val="0"/>
              </a:spcBef>
              <a:spcAft>
                <a:spcPts val="0"/>
              </a:spcAft>
              <a:buClr>
                <a:schemeClr val="lt2"/>
              </a:buClr>
              <a:buSzPts val="1700"/>
              <a:buNone/>
              <a:defRPr b="1" sz="1700">
                <a:solidFill>
                  <a:schemeClr val="lt2"/>
                </a:solidFill>
              </a:defRPr>
            </a:lvl7pPr>
            <a:lvl8pPr lvl="7" rtl="0">
              <a:spcBef>
                <a:spcPts val="0"/>
              </a:spcBef>
              <a:spcAft>
                <a:spcPts val="0"/>
              </a:spcAft>
              <a:buClr>
                <a:schemeClr val="lt2"/>
              </a:buClr>
              <a:buSzPts val="1700"/>
              <a:buNone/>
              <a:defRPr b="1" sz="1700">
                <a:solidFill>
                  <a:schemeClr val="lt2"/>
                </a:solidFill>
              </a:defRPr>
            </a:lvl8pPr>
            <a:lvl9pPr lvl="8" rtl="0">
              <a:spcBef>
                <a:spcPts val="0"/>
              </a:spcBef>
              <a:spcAft>
                <a:spcPts val="0"/>
              </a:spcAft>
              <a:buClr>
                <a:schemeClr val="lt2"/>
              </a:buClr>
              <a:buSzPts val="1700"/>
              <a:buNone/>
              <a:defRPr b="1" sz="1700">
                <a:solidFill>
                  <a:schemeClr val="lt2"/>
                </a:solidFill>
              </a:defRPr>
            </a:lvl9pPr>
          </a:lstStyle>
          <a:p/>
        </p:txBody>
      </p:sp>
      <p:sp>
        <p:nvSpPr>
          <p:cNvPr id="252" name="Google Shape;252;p54"/>
          <p:cNvSpPr txBox="1"/>
          <p:nvPr>
            <p:ph idx="2" type="body"/>
          </p:nvPr>
        </p:nvSpPr>
        <p:spPr>
          <a:xfrm>
            <a:off x="728133" y="1845733"/>
            <a:ext cx="6180900" cy="4080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253" name="Google Shape;253;p54"/>
          <p:cNvSpPr txBox="1"/>
          <p:nvPr>
            <p:ph idx="3" type="subTitle"/>
          </p:nvPr>
        </p:nvSpPr>
        <p:spPr>
          <a:xfrm>
            <a:off x="7874000" y="529500"/>
            <a:ext cx="3902400" cy="12531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2500"/>
              <a:buNone/>
              <a:defRPr b="1" sz="2500">
                <a:solidFill>
                  <a:schemeClr val="lt1"/>
                </a:solidFill>
              </a:defRPr>
            </a:lvl1pPr>
            <a:lvl2pPr lvl="1" rtl="0">
              <a:spcBef>
                <a:spcPts val="0"/>
              </a:spcBef>
              <a:spcAft>
                <a:spcPts val="0"/>
              </a:spcAft>
              <a:buClr>
                <a:schemeClr val="lt1"/>
              </a:buClr>
              <a:buSzPts val="2300"/>
              <a:buNone/>
              <a:defRPr b="1" sz="2300">
                <a:solidFill>
                  <a:schemeClr val="lt1"/>
                </a:solidFill>
              </a:defRPr>
            </a:lvl2pPr>
            <a:lvl3pPr lvl="2" rtl="0">
              <a:spcBef>
                <a:spcPts val="0"/>
              </a:spcBef>
              <a:spcAft>
                <a:spcPts val="0"/>
              </a:spcAft>
              <a:buClr>
                <a:schemeClr val="lt1"/>
              </a:buClr>
              <a:buSzPts val="2300"/>
              <a:buNone/>
              <a:defRPr b="1" sz="2300">
                <a:solidFill>
                  <a:schemeClr val="lt1"/>
                </a:solidFill>
              </a:defRPr>
            </a:lvl3pPr>
            <a:lvl4pPr lvl="3" rtl="0">
              <a:spcBef>
                <a:spcPts val="0"/>
              </a:spcBef>
              <a:spcAft>
                <a:spcPts val="0"/>
              </a:spcAft>
              <a:buClr>
                <a:schemeClr val="lt1"/>
              </a:buClr>
              <a:buSzPts val="2300"/>
              <a:buNone/>
              <a:defRPr b="1" sz="2300">
                <a:solidFill>
                  <a:schemeClr val="lt1"/>
                </a:solidFill>
              </a:defRPr>
            </a:lvl4pPr>
            <a:lvl5pPr lvl="4" rtl="0">
              <a:spcBef>
                <a:spcPts val="0"/>
              </a:spcBef>
              <a:spcAft>
                <a:spcPts val="0"/>
              </a:spcAft>
              <a:buClr>
                <a:schemeClr val="lt1"/>
              </a:buClr>
              <a:buSzPts val="2300"/>
              <a:buNone/>
              <a:defRPr b="1" sz="2300">
                <a:solidFill>
                  <a:schemeClr val="lt1"/>
                </a:solidFill>
              </a:defRPr>
            </a:lvl5pPr>
            <a:lvl6pPr lvl="5" rtl="0">
              <a:spcBef>
                <a:spcPts val="0"/>
              </a:spcBef>
              <a:spcAft>
                <a:spcPts val="0"/>
              </a:spcAft>
              <a:buClr>
                <a:schemeClr val="lt1"/>
              </a:buClr>
              <a:buSzPts val="2300"/>
              <a:buNone/>
              <a:defRPr b="1" sz="2300">
                <a:solidFill>
                  <a:schemeClr val="lt1"/>
                </a:solidFill>
              </a:defRPr>
            </a:lvl6pPr>
            <a:lvl7pPr lvl="6" rtl="0">
              <a:spcBef>
                <a:spcPts val="0"/>
              </a:spcBef>
              <a:spcAft>
                <a:spcPts val="0"/>
              </a:spcAft>
              <a:buClr>
                <a:schemeClr val="lt1"/>
              </a:buClr>
              <a:buSzPts val="2300"/>
              <a:buNone/>
              <a:defRPr b="1" sz="2300">
                <a:solidFill>
                  <a:schemeClr val="lt1"/>
                </a:solidFill>
              </a:defRPr>
            </a:lvl7pPr>
            <a:lvl8pPr lvl="7" rtl="0">
              <a:spcBef>
                <a:spcPts val="0"/>
              </a:spcBef>
              <a:spcAft>
                <a:spcPts val="0"/>
              </a:spcAft>
              <a:buClr>
                <a:schemeClr val="lt1"/>
              </a:buClr>
              <a:buSzPts val="2300"/>
              <a:buNone/>
              <a:defRPr b="1" sz="2300">
                <a:solidFill>
                  <a:schemeClr val="lt1"/>
                </a:solidFill>
              </a:defRPr>
            </a:lvl8pPr>
            <a:lvl9pPr lvl="8" rtl="0">
              <a:spcBef>
                <a:spcPts val="0"/>
              </a:spcBef>
              <a:spcAft>
                <a:spcPts val="0"/>
              </a:spcAft>
              <a:buClr>
                <a:schemeClr val="lt1"/>
              </a:buClr>
              <a:buSzPts val="2300"/>
              <a:buNone/>
              <a:defRPr b="1" sz="2300">
                <a:solidFill>
                  <a:schemeClr val="lt1"/>
                </a:solidFill>
              </a:defRPr>
            </a:lvl9pPr>
          </a:lstStyle>
          <a:p/>
        </p:txBody>
      </p:sp>
      <p:sp>
        <p:nvSpPr>
          <p:cNvPr id="254" name="Google Shape;254;p54"/>
          <p:cNvSpPr txBox="1"/>
          <p:nvPr>
            <p:ph idx="4" type="subTitle"/>
          </p:nvPr>
        </p:nvSpPr>
        <p:spPr>
          <a:xfrm>
            <a:off x="7874000" y="1782567"/>
            <a:ext cx="2861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1700"/>
              <a:buNone/>
              <a:defRPr>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55" name="Google Shape;255;p54"/>
          <p:cNvSpPr txBox="1"/>
          <p:nvPr>
            <p:ph idx="5" type="subTitle"/>
          </p:nvPr>
        </p:nvSpPr>
        <p:spPr>
          <a:xfrm>
            <a:off x="7874000" y="3682233"/>
            <a:ext cx="3902400" cy="12531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2500"/>
              <a:buNone/>
              <a:defRPr b="1" sz="2500">
                <a:solidFill>
                  <a:schemeClr val="lt1"/>
                </a:solidFill>
              </a:defRPr>
            </a:lvl1pPr>
            <a:lvl2pPr lvl="1" rtl="0">
              <a:spcBef>
                <a:spcPts val="0"/>
              </a:spcBef>
              <a:spcAft>
                <a:spcPts val="0"/>
              </a:spcAft>
              <a:buClr>
                <a:schemeClr val="lt1"/>
              </a:buClr>
              <a:buSzPts val="2300"/>
              <a:buNone/>
              <a:defRPr b="1" sz="2300">
                <a:solidFill>
                  <a:schemeClr val="lt1"/>
                </a:solidFill>
              </a:defRPr>
            </a:lvl2pPr>
            <a:lvl3pPr lvl="2" rtl="0">
              <a:spcBef>
                <a:spcPts val="0"/>
              </a:spcBef>
              <a:spcAft>
                <a:spcPts val="0"/>
              </a:spcAft>
              <a:buClr>
                <a:schemeClr val="lt1"/>
              </a:buClr>
              <a:buSzPts val="2300"/>
              <a:buNone/>
              <a:defRPr b="1" sz="2300">
                <a:solidFill>
                  <a:schemeClr val="lt1"/>
                </a:solidFill>
              </a:defRPr>
            </a:lvl3pPr>
            <a:lvl4pPr lvl="3" rtl="0">
              <a:spcBef>
                <a:spcPts val="0"/>
              </a:spcBef>
              <a:spcAft>
                <a:spcPts val="0"/>
              </a:spcAft>
              <a:buClr>
                <a:schemeClr val="lt1"/>
              </a:buClr>
              <a:buSzPts val="2300"/>
              <a:buNone/>
              <a:defRPr b="1" sz="2300">
                <a:solidFill>
                  <a:schemeClr val="lt1"/>
                </a:solidFill>
              </a:defRPr>
            </a:lvl4pPr>
            <a:lvl5pPr lvl="4" rtl="0">
              <a:spcBef>
                <a:spcPts val="0"/>
              </a:spcBef>
              <a:spcAft>
                <a:spcPts val="0"/>
              </a:spcAft>
              <a:buClr>
                <a:schemeClr val="lt1"/>
              </a:buClr>
              <a:buSzPts val="2300"/>
              <a:buNone/>
              <a:defRPr b="1" sz="2300">
                <a:solidFill>
                  <a:schemeClr val="lt1"/>
                </a:solidFill>
              </a:defRPr>
            </a:lvl5pPr>
            <a:lvl6pPr lvl="5" rtl="0">
              <a:spcBef>
                <a:spcPts val="0"/>
              </a:spcBef>
              <a:spcAft>
                <a:spcPts val="0"/>
              </a:spcAft>
              <a:buClr>
                <a:schemeClr val="lt1"/>
              </a:buClr>
              <a:buSzPts val="2300"/>
              <a:buNone/>
              <a:defRPr b="1" sz="2300">
                <a:solidFill>
                  <a:schemeClr val="lt1"/>
                </a:solidFill>
              </a:defRPr>
            </a:lvl6pPr>
            <a:lvl7pPr lvl="6" rtl="0">
              <a:spcBef>
                <a:spcPts val="0"/>
              </a:spcBef>
              <a:spcAft>
                <a:spcPts val="0"/>
              </a:spcAft>
              <a:buClr>
                <a:schemeClr val="lt1"/>
              </a:buClr>
              <a:buSzPts val="2300"/>
              <a:buNone/>
              <a:defRPr b="1" sz="2300">
                <a:solidFill>
                  <a:schemeClr val="lt1"/>
                </a:solidFill>
              </a:defRPr>
            </a:lvl7pPr>
            <a:lvl8pPr lvl="7" rtl="0">
              <a:spcBef>
                <a:spcPts val="0"/>
              </a:spcBef>
              <a:spcAft>
                <a:spcPts val="0"/>
              </a:spcAft>
              <a:buClr>
                <a:schemeClr val="lt1"/>
              </a:buClr>
              <a:buSzPts val="2300"/>
              <a:buNone/>
              <a:defRPr b="1" sz="2300">
                <a:solidFill>
                  <a:schemeClr val="lt1"/>
                </a:solidFill>
              </a:defRPr>
            </a:lvl8pPr>
            <a:lvl9pPr lvl="8" rtl="0">
              <a:spcBef>
                <a:spcPts val="0"/>
              </a:spcBef>
              <a:spcAft>
                <a:spcPts val="0"/>
              </a:spcAft>
              <a:buClr>
                <a:schemeClr val="lt1"/>
              </a:buClr>
              <a:buSzPts val="2300"/>
              <a:buNone/>
              <a:defRPr b="1" sz="2300">
                <a:solidFill>
                  <a:schemeClr val="lt1"/>
                </a:solidFill>
              </a:defRPr>
            </a:lvl9pPr>
          </a:lstStyle>
          <a:p/>
        </p:txBody>
      </p:sp>
      <p:sp>
        <p:nvSpPr>
          <p:cNvPr id="256" name="Google Shape;256;p54"/>
          <p:cNvSpPr txBox="1"/>
          <p:nvPr>
            <p:ph idx="6" type="subTitle"/>
          </p:nvPr>
        </p:nvSpPr>
        <p:spPr>
          <a:xfrm>
            <a:off x="7874000" y="4935300"/>
            <a:ext cx="2861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1700"/>
              <a:buNone/>
              <a:defRPr>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showMasterSp="0">
  <p:cSld name="TITLE_AND_BODY 2">
    <p:spTree>
      <p:nvGrpSpPr>
        <p:cNvPr id="257" name="Shape 257"/>
        <p:cNvGrpSpPr/>
        <p:nvPr/>
      </p:nvGrpSpPr>
      <p:grpSpPr>
        <a:xfrm>
          <a:off x="0" y="0"/>
          <a:ext cx="0" cy="0"/>
          <a:chOff x="0" y="0"/>
          <a:chExt cx="0" cy="0"/>
        </a:xfrm>
      </p:grpSpPr>
      <p:pic>
        <p:nvPicPr>
          <p:cNvPr descr="Google Shape;9;p1" id="258" name="Google Shape;258;p55"/>
          <p:cNvPicPr preferRelativeResize="0"/>
          <p:nvPr/>
        </p:nvPicPr>
        <p:blipFill rotWithShape="1">
          <a:blip r:embed="rId2">
            <a:alphaModFix/>
          </a:blip>
          <a:srcRect b="0" l="0" r="66865" t="76850"/>
          <a:stretch/>
        </p:blipFill>
        <p:spPr>
          <a:xfrm>
            <a:off x="415599" y="6418535"/>
            <a:ext cx="731599" cy="220464"/>
          </a:xfrm>
          <a:prstGeom prst="rect">
            <a:avLst/>
          </a:prstGeom>
          <a:noFill/>
          <a:ln>
            <a:noFill/>
          </a:ln>
        </p:spPr>
      </p:pic>
      <p:sp>
        <p:nvSpPr>
          <p:cNvPr id="259" name="Google Shape;259;p55"/>
          <p:cNvSpPr txBox="1"/>
          <p:nvPr/>
        </p:nvSpPr>
        <p:spPr>
          <a:xfrm>
            <a:off x="1220132" y="6337832"/>
            <a:ext cx="4010700" cy="4464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FFFFFF"/>
              </a:buClr>
              <a:buSzPts val="1300"/>
              <a:buFont typeface="Montserrat"/>
              <a:buNone/>
            </a:pPr>
            <a:r>
              <a:rPr b="0" i="0" lang="en-US" sz="1300" u="none" cap="none" strike="noStrike">
                <a:solidFill>
                  <a:srgbClr val="FFFFFF"/>
                </a:solidFill>
                <a:latin typeface="Montserrat"/>
                <a:ea typeface="Montserrat"/>
                <a:cs typeface="Montserrat"/>
                <a:sym typeface="Montserrat"/>
              </a:rPr>
              <a:t>Fintech Open Source Foundation</a:t>
            </a:r>
            <a:endParaRPr sz="1900"/>
          </a:p>
        </p:txBody>
      </p:sp>
      <p:sp>
        <p:nvSpPr>
          <p:cNvPr id="260" name="Google Shape;260;p55"/>
          <p:cNvSpPr txBox="1"/>
          <p:nvPr/>
        </p:nvSpPr>
        <p:spPr>
          <a:xfrm>
            <a:off x="10574033" y="6337832"/>
            <a:ext cx="1015200" cy="446400"/>
          </a:xfrm>
          <a:prstGeom prst="rect">
            <a:avLst/>
          </a:prstGeom>
          <a:noFill/>
          <a:ln>
            <a:noFill/>
          </a:ln>
        </p:spPr>
        <p:txBody>
          <a:bodyPr anchorCtr="0" anchor="t" bIns="121875" lIns="121875" spcFirstLastPara="1" rIns="121875" wrap="square" tIns="121875">
            <a:spAutoFit/>
          </a:bodyPr>
          <a:lstStyle/>
          <a:p>
            <a:pPr indent="0" lvl="0" marL="0" marR="0" rtl="0" algn="r">
              <a:lnSpc>
                <a:spcPct val="100000"/>
              </a:lnSpc>
              <a:spcBef>
                <a:spcPts val="0"/>
              </a:spcBef>
              <a:spcAft>
                <a:spcPts val="0"/>
              </a:spcAft>
              <a:buClr>
                <a:srgbClr val="FFFFFF"/>
              </a:buClr>
              <a:buSzPts val="1300"/>
              <a:buFont typeface="Montserrat"/>
              <a:buNone/>
            </a:pPr>
            <a:r>
              <a:rPr b="0" i="0" lang="en-US" sz="1300" u="none" cap="none" strike="noStrike">
                <a:solidFill>
                  <a:srgbClr val="FFFFFF"/>
                </a:solidFill>
                <a:latin typeface="Montserrat"/>
                <a:ea typeface="Montserrat"/>
                <a:cs typeface="Montserrat"/>
                <a:sym typeface="Montserrat"/>
              </a:rPr>
              <a:t>finos.org</a:t>
            </a:r>
            <a:endParaRPr sz="1900"/>
          </a:p>
        </p:txBody>
      </p:sp>
      <p:sp>
        <p:nvSpPr>
          <p:cNvPr id="261" name="Google Shape;261;p55"/>
          <p:cNvSpPr txBox="1"/>
          <p:nvPr>
            <p:ph idx="1" type="body"/>
          </p:nvPr>
        </p:nvSpPr>
        <p:spPr>
          <a:xfrm>
            <a:off x="442432" y="1412132"/>
            <a:ext cx="9385200" cy="4559700"/>
          </a:xfrm>
          <a:prstGeom prst="rect">
            <a:avLst/>
          </a:prstGeom>
          <a:noFill/>
          <a:ln>
            <a:noFill/>
          </a:ln>
        </p:spPr>
        <p:txBody>
          <a:bodyPr anchorCtr="0" anchor="t" bIns="121875" lIns="121875" spcFirstLastPara="1" rIns="121875" wrap="square" tIns="121875">
            <a:normAutofit/>
          </a:bodyPr>
          <a:lstStyle>
            <a:lvl1pPr indent="-336550" lvl="0" marL="457200" rtl="0" algn="l">
              <a:lnSpc>
                <a:spcPct val="115000"/>
              </a:lnSpc>
              <a:spcBef>
                <a:spcPts val="0"/>
              </a:spcBef>
              <a:spcAft>
                <a:spcPts val="0"/>
              </a:spcAft>
              <a:buSzPts val="1700"/>
              <a:buChar char="●"/>
              <a:defRPr/>
            </a:lvl1pPr>
            <a:lvl2pPr indent="-336550" lvl="1" marL="914400" rtl="0" algn="l">
              <a:lnSpc>
                <a:spcPct val="115000"/>
              </a:lnSpc>
              <a:spcBef>
                <a:spcPts val="0"/>
              </a:spcBef>
              <a:spcAft>
                <a:spcPts val="0"/>
              </a:spcAft>
              <a:buSzPts val="1700"/>
              <a:buChar char="○"/>
              <a:defRPr/>
            </a:lvl2pPr>
            <a:lvl3pPr indent="-336550" lvl="2" marL="1371600" rtl="0" algn="l">
              <a:lnSpc>
                <a:spcPct val="115000"/>
              </a:lnSpc>
              <a:spcBef>
                <a:spcPts val="0"/>
              </a:spcBef>
              <a:spcAft>
                <a:spcPts val="0"/>
              </a:spcAft>
              <a:buSzPts val="1700"/>
              <a:buChar char="■"/>
              <a:defRPr/>
            </a:lvl3pPr>
            <a:lvl4pPr indent="-336550" lvl="3" marL="1828800" rtl="0" algn="l">
              <a:lnSpc>
                <a:spcPct val="115000"/>
              </a:lnSpc>
              <a:spcBef>
                <a:spcPts val="0"/>
              </a:spcBef>
              <a:spcAft>
                <a:spcPts val="0"/>
              </a:spcAft>
              <a:buSzPts val="1700"/>
              <a:buChar char="●"/>
              <a:defRPr/>
            </a:lvl4pPr>
            <a:lvl5pPr indent="-336550" lvl="4" marL="2286000" rtl="0" algn="l">
              <a:lnSpc>
                <a:spcPct val="115000"/>
              </a:lnSpc>
              <a:spcBef>
                <a:spcPts val="0"/>
              </a:spcBef>
              <a:spcAft>
                <a:spcPts val="0"/>
              </a:spcAft>
              <a:buSzPts val="1700"/>
              <a:buChar char="○"/>
              <a:defRPr/>
            </a:lvl5pPr>
            <a:lvl6pPr indent="-336550" lvl="5" marL="2743200" rtl="0" algn="l">
              <a:lnSpc>
                <a:spcPct val="115000"/>
              </a:lnSpc>
              <a:spcBef>
                <a:spcPts val="0"/>
              </a:spcBef>
              <a:spcAft>
                <a:spcPts val="0"/>
              </a:spcAft>
              <a:buSzPts val="1700"/>
              <a:buChar char="■"/>
              <a:defRPr/>
            </a:lvl6pPr>
            <a:lvl7pPr indent="-336550" lvl="6" marL="3200400" rtl="0" algn="l">
              <a:lnSpc>
                <a:spcPct val="115000"/>
              </a:lnSpc>
              <a:spcBef>
                <a:spcPts val="0"/>
              </a:spcBef>
              <a:spcAft>
                <a:spcPts val="0"/>
              </a:spcAft>
              <a:buSzPts val="1700"/>
              <a:buChar char="●"/>
              <a:defRPr/>
            </a:lvl7pPr>
            <a:lvl8pPr indent="-336550" lvl="7" marL="3657600" rtl="0" algn="l">
              <a:lnSpc>
                <a:spcPct val="115000"/>
              </a:lnSpc>
              <a:spcBef>
                <a:spcPts val="0"/>
              </a:spcBef>
              <a:spcAft>
                <a:spcPts val="0"/>
              </a:spcAft>
              <a:buSzPts val="1700"/>
              <a:buChar char="○"/>
              <a:defRPr/>
            </a:lvl8pPr>
            <a:lvl9pPr indent="-336550" lvl="8" marL="4114800" rtl="0" algn="l">
              <a:lnSpc>
                <a:spcPct val="115000"/>
              </a:lnSpc>
              <a:spcBef>
                <a:spcPts val="0"/>
              </a:spcBef>
              <a:spcAft>
                <a:spcPts val="0"/>
              </a:spcAft>
              <a:buSzPts val="1700"/>
              <a:buChar char="■"/>
              <a:defRPr/>
            </a:lvl9pPr>
          </a:lstStyle>
          <a:p/>
        </p:txBody>
      </p:sp>
      <p:sp>
        <p:nvSpPr>
          <p:cNvPr id="262" name="Google Shape;262;p55"/>
          <p:cNvSpPr txBox="1"/>
          <p:nvPr>
            <p:ph idx="12" type="sldNum"/>
          </p:nvPr>
        </p:nvSpPr>
        <p:spPr>
          <a:xfrm>
            <a:off x="11579049" y="6333332"/>
            <a:ext cx="449100" cy="447300"/>
          </a:xfrm>
          <a:prstGeom prst="rect">
            <a:avLst/>
          </a:prstGeom>
          <a:noFill/>
          <a:ln>
            <a:noFill/>
          </a:ln>
        </p:spPr>
        <p:txBody>
          <a:bodyPr anchorCtr="0" anchor="t" bIns="121875" lIns="121875" spcFirstLastPara="1" rIns="121875" wrap="square" tIns="121875">
            <a:normAutofit/>
          </a:bodyPr>
          <a:lstStyle>
            <a:lvl1pPr indent="0" lvl="0" marL="0" rtl="0" algn="r">
              <a:lnSpc>
                <a:spcPct val="100000"/>
              </a:lnSpc>
              <a:spcBef>
                <a:spcPts val="0"/>
              </a:spcBef>
              <a:spcAft>
                <a:spcPts val="0"/>
              </a:spcAft>
              <a:buClr>
                <a:srgbClr val="D9D9D9"/>
              </a:buClr>
              <a:buSzPts val="1300"/>
              <a:buFont typeface="Montserrat"/>
              <a:buNone/>
              <a:defRPr b="1" sz="1300">
                <a:solidFill>
                  <a:srgbClr val="D9D9D9"/>
                </a:solidFill>
                <a:latin typeface="Montserrat"/>
                <a:ea typeface="Montserrat"/>
                <a:cs typeface="Montserrat"/>
                <a:sym typeface="Montserrat"/>
              </a:defRPr>
            </a:lvl1pPr>
            <a:lvl2pPr indent="0" lvl="1" marL="0" rtl="0" algn="r">
              <a:lnSpc>
                <a:spcPct val="100000"/>
              </a:lnSpc>
              <a:spcBef>
                <a:spcPts val="0"/>
              </a:spcBef>
              <a:spcAft>
                <a:spcPts val="0"/>
              </a:spcAft>
              <a:buClr>
                <a:srgbClr val="D9D9D9"/>
              </a:buClr>
              <a:buSzPts val="1300"/>
              <a:buFont typeface="Montserrat"/>
              <a:buNone/>
              <a:defRPr b="1" sz="1300">
                <a:solidFill>
                  <a:srgbClr val="D9D9D9"/>
                </a:solidFill>
                <a:latin typeface="Montserrat"/>
                <a:ea typeface="Montserrat"/>
                <a:cs typeface="Montserrat"/>
                <a:sym typeface="Montserrat"/>
              </a:defRPr>
            </a:lvl2pPr>
            <a:lvl3pPr indent="0" lvl="2" marL="0" rtl="0" algn="r">
              <a:lnSpc>
                <a:spcPct val="100000"/>
              </a:lnSpc>
              <a:spcBef>
                <a:spcPts val="0"/>
              </a:spcBef>
              <a:spcAft>
                <a:spcPts val="0"/>
              </a:spcAft>
              <a:buClr>
                <a:srgbClr val="D9D9D9"/>
              </a:buClr>
              <a:buSzPts val="1300"/>
              <a:buFont typeface="Montserrat"/>
              <a:buNone/>
              <a:defRPr b="1" sz="1300">
                <a:solidFill>
                  <a:srgbClr val="D9D9D9"/>
                </a:solidFill>
                <a:latin typeface="Montserrat"/>
                <a:ea typeface="Montserrat"/>
                <a:cs typeface="Montserrat"/>
                <a:sym typeface="Montserrat"/>
              </a:defRPr>
            </a:lvl3pPr>
            <a:lvl4pPr indent="0" lvl="3" marL="0" rtl="0" algn="r">
              <a:lnSpc>
                <a:spcPct val="100000"/>
              </a:lnSpc>
              <a:spcBef>
                <a:spcPts val="0"/>
              </a:spcBef>
              <a:spcAft>
                <a:spcPts val="0"/>
              </a:spcAft>
              <a:buClr>
                <a:srgbClr val="D9D9D9"/>
              </a:buClr>
              <a:buSzPts val="1300"/>
              <a:buFont typeface="Montserrat"/>
              <a:buNone/>
              <a:defRPr b="1" sz="1300">
                <a:solidFill>
                  <a:srgbClr val="D9D9D9"/>
                </a:solidFill>
                <a:latin typeface="Montserrat"/>
                <a:ea typeface="Montserrat"/>
                <a:cs typeface="Montserrat"/>
                <a:sym typeface="Montserrat"/>
              </a:defRPr>
            </a:lvl4pPr>
            <a:lvl5pPr indent="0" lvl="4" marL="0" rtl="0" algn="r">
              <a:lnSpc>
                <a:spcPct val="100000"/>
              </a:lnSpc>
              <a:spcBef>
                <a:spcPts val="0"/>
              </a:spcBef>
              <a:spcAft>
                <a:spcPts val="0"/>
              </a:spcAft>
              <a:buClr>
                <a:srgbClr val="D9D9D9"/>
              </a:buClr>
              <a:buSzPts val="1300"/>
              <a:buFont typeface="Montserrat"/>
              <a:buNone/>
              <a:defRPr b="1" sz="1300">
                <a:solidFill>
                  <a:srgbClr val="D9D9D9"/>
                </a:solidFill>
                <a:latin typeface="Montserrat"/>
                <a:ea typeface="Montserrat"/>
                <a:cs typeface="Montserrat"/>
                <a:sym typeface="Montserrat"/>
              </a:defRPr>
            </a:lvl5pPr>
            <a:lvl6pPr indent="0" lvl="5" marL="0" rtl="0" algn="r">
              <a:lnSpc>
                <a:spcPct val="100000"/>
              </a:lnSpc>
              <a:spcBef>
                <a:spcPts val="0"/>
              </a:spcBef>
              <a:spcAft>
                <a:spcPts val="0"/>
              </a:spcAft>
              <a:buClr>
                <a:srgbClr val="D9D9D9"/>
              </a:buClr>
              <a:buSzPts val="1300"/>
              <a:buFont typeface="Montserrat"/>
              <a:buNone/>
              <a:defRPr b="1" sz="1300">
                <a:solidFill>
                  <a:srgbClr val="D9D9D9"/>
                </a:solidFill>
                <a:latin typeface="Montserrat"/>
                <a:ea typeface="Montserrat"/>
                <a:cs typeface="Montserrat"/>
                <a:sym typeface="Montserrat"/>
              </a:defRPr>
            </a:lvl6pPr>
            <a:lvl7pPr indent="0" lvl="6" marL="0" rtl="0" algn="r">
              <a:lnSpc>
                <a:spcPct val="100000"/>
              </a:lnSpc>
              <a:spcBef>
                <a:spcPts val="0"/>
              </a:spcBef>
              <a:spcAft>
                <a:spcPts val="0"/>
              </a:spcAft>
              <a:buClr>
                <a:srgbClr val="D9D9D9"/>
              </a:buClr>
              <a:buSzPts val="1300"/>
              <a:buFont typeface="Montserrat"/>
              <a:buNone/>
              <a:defRPr b="1" sz="1300">
                <a:solidFill>
                  <a:srgbClr val="D9D9D9"/>
                </a:solidFill>
                <a:latin typeface="Montserrat"/>
                <a:ea typeface="Montserrat"/>
                <a:cs typeface="Montserrat"/>
                <a:sym typeface="Montserrat"/>
              </a:defRPr>
            </a:lvl7pPr>
            <a:lvl8pPr indent="0" lvl="7" marL="0" rtl="0" algn="r">
              <a:lnSpc>
                <a:spcPct val="100000"/>
              </a:lnSpc>
              <a:spcBef>
                <a:spcPts val="0"/>
              </a:spcBef>
              <a:spcAft>
                <a:spcPts val="0"/>
              </a:spcAft>
              <a:buClr>
                <a:srgbClr val="D9D9D9"/>
              </a:buClr>
              <a:buSzPts val="1300"/>
              <a:buFont typeface="Montserrat"/>
              <a:buNone/>
              <a:defRPr b="1" sz="1300">
                <a:solidFill>
                  <a:srgbClr val="D9D9D9"/>
                </a:solidFill>
                <a:latin typeface="Montserrat"/>
                <a:ea typeface="Montserrat"/>
                <a:cs typeface="Montserrat"/>
                <a:sym typeface="Montserrat"/>
              </a:defRPr>
            </a:lvl8pPr>
            <a:lvl9pPr indent="0" lvl="8" marL="0" rtl="0" algn="r">
              <a:lnSpc>
                <a:spcPct val="100000"/>
              </a:lnSpc>
              <a:spcBef>
                <a:spcPts val="0"/>
              </a:spcBef>
              <a:spcAft>
                <a:spcPts val="0"/>
              </a:spcAft>
              <a:buClr>
                <a:srgbClr val="D9D9D9"/>
              </a:buClr>
              <a:buSzPts val="1300"/>
              <a:buFont typeface="Montserrat"/>
              <a:buNone/>
              <a:defRPr b="1" sz="1300">
                <a:solidFill>
                  <a:srgbClr val="D9D9D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solidFill>
                <a:schemeClr val="accent5"/>
              </a:solidFill>
            </a:endParaRPr>
          </a:p>
        </p:txBody>
      </p:sp>
      <p:sp>
        <p:nvSpPr>
          <p:cNvPr id="263" name="Google Shape;263;p55"/>
          <p:cNvSpPr txBox="1"/>
          <p:nvPr>
            <p:ph type="title"/>
          </p:nvPr>
        </p:nvSpPr>
        <p:spPr>
          <a:xfrm>
            <a:off x="442432" y="316165"/>
            <a:ext cx="9385200" cy="1218900"/>
          </a:xfrm>
          <a:prstGeom prst="rect">
            <a:avLst/>
          </a:prstGeom>
          <a:noFill/>
          <a:ln>
            <a:noFill/>
          </a:ln>
        </p:spPr>
        <p:txBody>
          <a:bodyPr anchorCtr="0" anchor="t" bIns="121875" lIns="121875" spcFirstLastPara="1" rIns="121875" wrap="square" tIns="121875">
            <a:normAutofit/>
          </a:bodyPr>
          <a:lstStyle>
            <a:lvl1pPr lvl="0" rtl="0" algn="l">
              <a:lnSpc>
                <a:spcPct val="100000"/>
              </a:lnSpc>
              <a:spcBef>
                <a:spcPts val="0"/>
              </a:spcBef>
              <a:spcAft>
                <a:spcPts val="0"/>
              </a:spcAft>
              <a:buClr>
                <a:srgbClr val="FFFFFF"/>
              </a:buClr>
              <a:buSzPts val="3200"/>
              <a:buFont typeface="Montserrat"/>
              <a:buNone/>
              <a:defRPr b="1" sz="3200"/>
            </a:lvl1pPr>
            <a:lvl2pPr lvl="1" rtl="0" algn="l">
              <a:lnSpc>
                <a:spcPct val="100000"/>
              </a:lnSpc>
              <a:spcBef>
                <a:spcPts val="0"/>
              </a:spcBef>
              <a:spcAft>
                <a:spcPts val="0"/>
              </a:spcAft>
              <a:buClr>
                <a:srgbClr val="FFFFFF"/>
              </a:buClr>
              <a:buSzPts val="2400"/>
              <a:buNone/>
              <a:defRPr/>
            </a:lvl2pPr>
            <a:lvl3pPr lvl="2" rtl="0" algn="l">
              <a:lnSpc>
                <a:spcPct val="100000"/>
              </a:lnSpc>
              <a:spcBef>
                <a:spcPts val="0"/>
              </a:spcBef>
              <a:spcAft>
                <a:spcPts val="0"/>
              </a:spcAft>
              <a:buClr>
                <a:srgbClr val="FFFFFF"/>
              </a:buClr>
              <a:buSzPts val="2400"/>
              <a:buNone/>
              <a:defRPr/>
            </a:lvl3pPr>
            <a:lvl4pPr lvl="3" rtl="0" algn="l">
              <a:lnSpc>
                <a:spcPct val="100000"/>
              </a:lnSpc>
              <a:spcBef>
                <a:spcPts val="0"/>
              </a:spcBef>
              <a:spcAft>
                <a:spcPts val="0"/>
              </a:spcAft>
              <a:buClr>
                <a:srgbClr val="FFFFFF"/>
              </a:buClr>
              <a:buSzPts val="2400"/>
              <a:buNone/>
              <a:defRPr/>
            </a:lvl4pPr>
            <a:lvl5pPr lvl="4" rtl="0" algn="l">
              <a:lnSpc>
                <a:spcPct val="100000"/>
              </a:lnSpc>
              <a:spcBef>
                <a:spcPts val="0"/>
              </a:spcBef>
              <a:spcAft>
                <a:spcPts val="0"/>
              </a:spcAft>
              <a:buClr>
                <a:srgbClr val="FFFFFF"/>
              </a:buClr>
              <a:buSzPts val="2400"/>
              <a:buNone/>
              <a:defRPr/>
            </a:lvl5pPr>
            <a:lvl6pPr lvl="5" rtl="0" algn="l">
              <a:lnSpc>
                <a:spcPct val="100000"/>
              </a:lnSpc>
              <a:spcBef>
                <a:spcPts val="0"/>
              </a:spcBef>
              <a:spcAft>
                <a:spcPts val="0"/>
              </a:spcAft>
              <a:buClr>
                <a:srgbClr val="FFFFFF"/>
              </a:buClr>
              <a:buSzPts val="2400"/>
              <a:buNone/>
              <a:defRPr/>
            </a:lvl6pPr>
            <a:lvl7pPr lvl="6" rtl="0" algn="l">
              <a:lnSpc>
                <a:spcPct val="100000"/>
              </a:lnSpc>
              <a:spcBef>
                <a:spcPts val="0"/>
              </a:spcBef>
              <a:spcAft>
                <a:spcPts val="0"/>
              </a:spcAft>
              <a:buClr>
                <a:srgbClr val="FFFFFF"/>
              </a:buClr>
              <a:buSzPts val="2400"/>
              <a:buNone/>
              <a:defRPr/>
            </a:lvl7pPr>
            <a:lvl8pPr lvl="7" rtl="0" algn="l">
              <a:lnSpc>
                <a:spcPct val="100000"/>
              </a:lnSpc>
              <a:spcBef>
                <a:spcPts val="0"/>
              </a:spcBef>
              <a:spcAft>
                <a:spcPts val="0"/>
              </a:spcAft>
              <a:buClr>
                <a:srgbClr val="FFFFFF"/>
              </a:buClr>
              <a:buSzPts val="2400"/>
              <a:buNone/>
              <a:defRPr/>
            </a:lvl8pPr>
            <a:lvl9pPr lvl="8" rtl="0" algn="l">
              <a:lnSpc>
                <a:spcPct val="100000"/>
              </a:lnSpc>
              <a:spcBef>
                <a:spcPts val="0"/>
              </a:spcBef>
              <a:spcAft>
                <a:spcPts val="0"/>
              </a:spcAft>
              <a:buClr>
                <a:srgbClr val="FFFFFF"/>
              </a:buClr>
              <a:buSzPts val="2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64" name="Shape 264"/>
        <p:cNvGrpSpPr/>
        <p:nvPr/>
      </p:nvGrpSpPr>
      <p:grpSpPr>
        <a:xfrm>
          <a:off x="0" y="0"/>
          <a:ext cx="0" cy="0"/>
          <a:chOff x="0" y="0"/>
          <a:chExt cx="0" cy="0"/>
        </a:xfrm>
      </p:grpSpPr>
      <p:sp>
        <p:nvSpPr>
          <p:cNvPr id="265" name="Google Shape;265;p56"/>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rmAutofit/>
          </a:bodyPr>
          <a:lstStyle>
            <a:lvl1pPr indent="0" lvl="0" marL="0" marR="0" rtl="0" algn="r">
              <a:spcBef>
                <a:spcPts val="0"/>
              </a:spcBef>
              <a:buNone/>
              <a:defRPr i="0" sz="1100" u="none" cap="none" strike="noStrike">
                <a:solidFill>
                  <a:srgbClr val="2F2F2F"/>
                </a:solidFill>
              </a:defRPr>
            </a:lvl1pPr>
            <a:lvl2pPr indent="0" lvl="1" marL="0" marR="0" rtl="0" algn="r">
              <a:spcBef>
                <a:spcPts val="0"/>
              </a:spcBef>
              <a:buNone/>
              <a:defRPr i="0" sz="1100" u="none" cap="none" strike="noStrike">
                <a:solidFill>
                  <a:srgbClr val="2F2F2F"/>
                </a:solidFill>
              </a:defRPr>
            </a:lvl2pPr>
            <a:lvl3pPr indent="0" lvl="2" marL="0" marR="0" rtl="0" algn="r">
              <a:spcBef>
                <a:spcPts val="0"/>
              </a:spcBef>
              <a:buNone/>
              <a:defRPr i="0" sz="1100" u="none" cap="none" strike="noStrike">
                <a:solidFill>
                  <a:srgbClr val="2F2F2F"/>
                </a:solidFill>
              </a:defRPr>
            </a:lvl3pPr>
            <a:lvl4pPr indent="0" lvl="3" marL="0" marR="0" rtl="0" algn="r">
              <a:spcBef>
                <a:spcPts val="0"/>
              </a:spcBef>
              <a:buNone/>
              <a:defRPr i="0" sz="1100" u="none" cap="none" strike="noStrike">
                <a:solidFill>
                  <a:srgbClr val="2F2F2F"/>
                </a:solidFill>
              </a:defRPr>
            </a:lvl4pPr>
            <a:lvl5pPr indent="0" lvl="4" marL="0" marR="0" rtl="0" algn="r">
              <a:spcBef>
                <a:spcPts val="0"/>
              </a:spcBef>
              <a:buNone/>
              <a:defRPr i="0" sz="1100" u="none" cap="none" strike="noStrike">
                <a:solidFill>
                  <a:srgbClr val="2F2F2F"/>
                </a:solidFill>
              </a:defRPr>
            </a:lvl5pPr>
            <a:lvl6pPr indent="0" lvl="5" marL="0" marR="0" rtl="0" algn="r">
              <a:spcBef>
                <a:spcPts val="0"/>
              </a:spcBef>
              <a:buNone/>
              <a:defRPr i="0" sz="1100" u="none" cap="none" strike="noStrike">
                <a:solidFill>
                  <a:srgbClr val="2F2F2F"/>
                </a:solidFill>
              </a:defRPr>
            </a:lvl6pPr>
            <a:lvl7pPr indent="0" lvl="6" marL="0" marR="0" rtl="0" algn="r">
              <a:spcBef>
                <a:spcPts val="0"/>
              </a:spcBef>
              <a:buNone/>
              <a:defRPr i="0" sz="1100" u="none" cap="none" strike="noStrike">
                <a:solidFill>
                  <a:srgbClr val="2F2F2F"/>
                </a:solidFill>
              </a:defRPr>
            </a:lvl7pPr>
            <a:lvl8pPr indent="0" lvl="7" marL="0" marR="0" rtl="0" algn="r">
              <a:spcBef>
                <a:spcPts val="0"/>
              </a:spcBef>
              <a:buNone/>
              <a:defRPr i="0" sz="1100" u="none" cap="none" strike="noStrike">
                <a:solidFill>
                  <a:srgbClr val="2F2F2F"/>
                </a:solidFill>
              </a:defRPr>
            </a:lvl8pPr>
            <a:lvl9pPr indent="0" lvl="8" marL="0" marR="0" rtl="0" algn="r">
              <a:spcBef>
                <a:spcPts val="0"/>
              </a:spcBef>
              <a:buNone/>
              <a:defRPr i="0" sz="1100" u="none" cap="none" strike="noStrike">
                <a:solidFill>
                  <a:srgbClr val="2F2F2F"/>
                </a:solidFill>
              </a:defRPr>
            </a:lvl9pPr>
          </a:lstStyle>
          <a:p>
            <a:pPr indent="0" lvl="0" marL="0" rtl="0" algn="r">
              <a:spcBef>
                <a:spcPts val="0"/>
              </a:spcBef>
              <a:spcAft>
                <a:spcPts val="0"/>
              </a:spcAft>
              <a:buNone/>
            </a:pPr>
            <a:fld id="{00000000-1234-1234-1234-123412341234}" type="slidenum">
              <a:rPr lang="en-US"/>
              <a:t>‹#›</a:t>
            </a:fld>
            <a:endParaRPr/>
          </a:p>
        </p:txBody>
      </p:sp>
      <p:sp>
        <p:nvSpPr>
          <p:cNvPr id="266" name="Google Shape;266;p56"/>
          <p:cNvSpPr txBox="1"/>
          <p:nvPr>
            <p:ph idx="2" type="sldNum"/>
          </p:nvPr>
        </p:nvSpPr>
        <p:spPr>
          <a:xfrm>
            <a:off x="11737736" y="6335476"/>
            <a:ext cx="354900" cy="524700"/>
          </a:xfrm>
          <a:prstGeom prst="rect">
            <a:avLst/>
          </a:prstGeom>
        </p:spPr>
        <p:txBody>
          <a:bodyPr anchorCtr="0" anchor="t"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67" name="Shape 26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68" name="Shape 268"/>
        <p:cNvGrpSpPr/>
        <p:nvPr/>
      </p:nvGrpSpPr>
      <p:grpSpPr>
        <a:xfrm>
          <a:off x="0" y="0"/>
          <a:ext cx="0" cy="0"/>
          <a:chOff x="0" y="0"/>
          <a:chExt cx="0" cy="0"/>
        </a:xfrm>
      </p:grpSpPr>
      <p:sp>
        <p:nvSpPr>
          <p:cNvPr id="269" name="Google Shape;269;p58"/>
          <p:cNvSpPr txBox="1"/>
          <p:nvPr>
            <p:ph type="title"/>
          </p:nvPr>
        </p:nvSpPr>
        <p:spPr>
          <a:xfrm>
            <a:off x="415440" y="308880"/>
            <a:ext cx="11360400" cy="763200"/>
          </a:xfrm>
          <a:prstGeom prst="rect">
            <a:avLst/>
          </a:prstGeom>
          <a:noFill/>
          <a:ln>
            <a:noFill/>
          </a:ln>
        </p:spPr>
        <p:txBody>
          <a:bodyPr anchorCtr="0" anchor="ctr" bIns="0" lIns="0" spcFirstLastPara="1" rIns="0" wrap="square" tIns="0">
            <a:normAutofit/>
          </a:bodyPr>
          <a:lstStyle>
            <a:lvl1pPr lvl="0" rtl="0" algn="l">
              <a:spcBef>
                <a:spcPts val="0"/>
              </a:spcBef>
              <a:spcAft>
                <a:spcPts val="0"/>
              </a:spcAft>
              <a:buSzPts val="3200"/>
              <a:buNone/>
              <a:defRPr/>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70" name="Google Shape;270;p58"/>
          <p:cNvSpPr txBox="1"/>
          <p:nvPr>
            <p:ph idx="1" type="body"/>
          </p:nvPr>
        </p:nvSpPr>
        <p:spPr>
          <a:xfrm>
            <a:off x="609480" y="1604520"/>
            <a:ext cx="5354400" cy="39774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700"/>
              <a:buNone/>
              <a:defRPr/>
            </a:lvl1pPr>
            <a:lvl2pPr indent="-228600" lvl="1" marL="914400" rtl="0" algn="l">
              <a:spcBef>
                <a:spcPts val="1600"/>
              </a:spcBef>
              <a:spcAft>
                <a:spcPts val="0"/>
              </a:spcAft>
              <a:buSzPts val="1500"/>
              <a:buNone/>
              <a:defRPr/>
            </a:lvl2pPr>
            <a:lvl3pPr indent="-228600" lvl="2" marL="1371600" rtl="0" algn="l">
              <a:spcBef>
                <a:spcPts val="1600"/>
              </a:spcBef>
              <a:spcAft>
                <a:spcPts val="0"/>
              </a:spcAft>
              <a:buSzPts val="1500"/>
              <a:buNone/>
              <a:defRPr/>
            </a:lvl3pPr>
            <a:lvl4pPr indent="-228600" lvl="3" marL="1828800" rtl="0" algn="l">
              <a:spcBef>
                <a:spcPts val="1600"/>
              </a:spcBef>
              <a:spcAft>
                <a:spcPts val="0"/>
              </a:spcAft>
              <a:buSzPts val="1500"/>
              <a:buNone/>
              <a:defRPr/>
            </a:lvl4pPr>
            <a:lvl5pPr indent="-228600" lvl="4" marL="2286000" rtl="0" algn="l">
              <a:spcBef>
                <a:spcPts val="1600"/>
              </a:spcBef>
              <a:spcAft>
                <a:spcPts val="0"/>
              </a:spcAft>
              <a:buSzPts val="1500"/>
              <a:buNone/>
              <a:defRPr/>
            </a:lvl5pPr>
            <a:lvl6pPr indent="-228600" lvl="5" marL="2743200" rtl="0" algn="l">
              <a:spcBef>
                <a:spcPts val="1600"/>
              </a:spcBef>
              <a:spcAft>
                <a:spcPts val="0"/>
              </a:spcAft>
              <a:buSzPts val="1500"/>
              <a:buNone/>
              <a:defRPr/>
            </a:lvl6pPr>
            <a:lvl7pPr indent="-228600" lvl="6" marL="3200400" rtl="0" algn="l">
              <a:spcBef>
                <a:spcPts val="1600"/>
              </a:spcBef>
              <a:spcAft>
                <a:spcPts val="0"/>
              </a:spcAft>
              <a:buSzPts val="1500"/>
              <a:buNone/>
              <a:defRPr/>
            </a:lvl7pPr>
            <a:lvl8pPr indent="-228600" lvl="7" marL="3657600" rtl="0" algn="l">
              <a:spcBef>
                <a:spcPts val="1600"/>
              </a:spcBef>
              <a:spcAft>
                <a:spcPts val="0"/>
              </a:spcAft>
              <a:buSzPts val="1500"/>
              <a:buNone/>
              <a:defRPr/>
            </a:lvl8pPr>
            <a:lvl9pPr indent="-228600" lvl="8" marL="4114800" rtl="0" algn="l">
              <a:spcBef>
                <a:spcPts val="1600"/>
              </a:spcBef>
              <a:spcAft>
                <a:spcPts val="1600"/>
              </a:spcAft>
              <a:buSzPts val="1500"/>
              <a:buNone/>
              <a:defRPr/>
            </a:lvl9pPr>
          </a:lstStyle>
          <a:p/>
        </p:txBody>
      </p:sp>
      <p:sp>
        <p:nvSpPr>
          <p:cNvPr id="271" name="Google Shape;271;p58"/>
          <p:cNvSpPr txBox="1"/>
          <p:nvPr>
            <p:ph idx="2" type="body"/>
          </p:nvPr>
        </p:nvSpPr>
        <p:spPr>
          <a:xfrm>
            <a:off x="6231960" y="1604520"/>
            <a:ext cx="5354400" cy="39774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700"/>
              <a:buNone/>
              <a:defRPr/>
            </a:lvl1pPr>
            <a:lvl2pPr indent="-228600" lvl="1" marL="914400" rtl="0" algn="l">
              <a:spcBef>
                <a:spcPts val="1600"/>
              </a:spcBef>
              <a:spcAft>
                <a:spcPts val="0"/>
              </a:spcAft>
              <a:buSzPts val="1500"/>
              <a:buNone/>
              <a:defRPr/>
            </a:lvl2pPr>
            <a:lvl3pPr indent="-228600" lvl="2" marL="1371600" rtl="0" algn="l">
              <a:spcBef>
                <a:spcPts val="1600"/>
              </a:spcBef>
              <a:spcAft>
                <a:spcPts val="0"/>
              </a:spcAft>
              <a:buSzPts val="1500"/>
              <a:buNone/>
              <a:defRPr/>
            </a:lvl3pPr>
            <a:lvl4pPr indent="-228600" lvl="3" marL="1828800" rtl="0" algn="l">
              <a:spcBef>
                <a:spcPts val="1600"/>
              </a:spcBef>
              <a:spcAft>
                <a:spcPts val="0"/>
              </a:spcAft>
              <a:buSzPts val="1500"/>
              <a:buNone/>
              <a:defRPr/>
            </a:lvl4pPr>
            <a:lvl5pPr indent="-228600" lvl="4" marL="2286000" rtl="0" algn="l">
              <a:spcBef>
                <a:spcPts val="1600"/>
              </a:spcBef>
              <a:spcAft>
                <a:spcPts val="0"/>
              </a:spcAft>
              <a:buSzPts val="1500"/>
              <a:buNone/>
              <a:defRPr/>
            </a:lvl5pPr>
            <a:lvl6pPr indent="-228600" lvl="5" marL="2743200" rtl="0" algn="l">
              <a:spcBef>
                <a:spcPts val="1600"/>
              </a:spcBef>
              <a:spcAft>
                <a:spcPts val="0"/>
              </a:spcAft>
              <a:buSzPts val="1500"/>
              <a:buNone/>
              <a:defRPr/>
            </a:lvl6pPr>
            <a:lvl7pPr indent="-228600" lvl="6" marL="3200400" rtl="0" algn="l">
              <a:spcBef>
                <a:spcPts val="1600"/>
              </a:spcBef>
              <a:spcAft>
                <a:spcPts val="0"/>
              </a:spcAft>
              <a:buSzPts val="1500"/>
              <a:buNone/>
              <a:defRPr/>
            </a:lvl7pPr>
            <a:lvl8pPr indent="-228600" lvl="7" marL="3657600" rtl="0" algn="l">
              <a:spcBef>
                <a:spcPts val="1600"/>
              </a:spcBef>
              <a:spcAft>
                <a:spcPts val="0"/>
              </a:spcAft>
              <a:buSzPts val="1500"/>
              <a:buNone/>
              <a:defRPr/>
            </a:lvl8pPr>
            <a:lvl9pPr indent="-228600" lvl="8" marL="4114800" rtl="0" algn="l">
              <a:spcBef>
                <a:spcPts val="1600"/>
              </a:spcBef>
              <a:spcAft>
                <a:spcPts val="1600"/>
              </a:spcAft>
              <a:buSzPts val="15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9" name="Shape 279"/>
        <p:cNvGrpSpPr/>
        <p:nvPr/>
      </p:nvGrpSpPr>
      <p:grpSpPr>
        <a:xfrm>
          <a:off x="0" y="0"/>
          <a:ext cx="0" cy="0"/>
          <a:chOff x="0" y="0"/>
          <a:chExt cx="0" cy="0"/>
        </a:xfrm>
      </p:grpSpPr>
      <p:pic>
        <p:nvPicPr>
          <p:cNvPr id="280" name="Google Shape;280;p60"/>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281" name="Google Shape;281;p60"/>
          <p:cNvSpPr txBox="1"/>
          <p:nvPr>
            <p:ph type="ctrTitle"/>
          </p:nvPr>
        </p:nvSpPr>
        <p:spPr>
          <a:xfrm>
            <a:off x="716767" y="659900"/>
            <a:ext cx="4627500" cy="21051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400"/>
              <a:buNone/>
              <a:defRPr b="1" sz="4400">
                <a:solidFill>
                  <a:schemeClr val="lt1"/>
                </a:solidFill>
              </a:defRPr>
            </a:lvl1pPr>
            <a:lvl2pPr lvl="1" rtl="0">
              <a:spcBef>
                <a:spcPts val="0"/>
              </a:spcBef>
              <a:spcAft>
                <a:spcPts val="0"/>
              </a:spcAft>
              <a:buClr>
                <a:schemeClr val="lt1"/>
              </a:buClr>
              <a:buSzPts val="5300"/>
              <a:buNone/>
              <a:defRPr sz="5300">
                <a:solidFill>
                  <a:schemeClr val="lt1"/>
                </a:solidFill>
              </a:defRPr>
            </a:lvl2pPr>
            <a:lvl3pPr lvl="2" rtl="0">
              <a:spcBef>
                <a:spcPts val="0"/>
              </a:spcBef>
              <a:spcAft>
                <a:spcPts val="0"/>
              </a:spcAft>
              <a:buClr>
                <a:schemeClr val="lt1"/>
              </a:buClr>
              <a:buSzPts val="5300"/>
              <a:buNone/>
              <a:defRPr sz="5300">
                <a:solidFill>
                  <a:schemeClr val="lt1"/>
                </a:solidFill>
              </a:defRPr>
            </a:lvl3pPr>
            <a:lvl4pPr lvl="3" rtl="0">
              <a:spcBef>
                <a:spcPts val="0"/>
              </a:spcBef>
              <a:spcAft>
                <a:spcPts val="0"/>
              </a:spcAft>
              <a:buClr>
                <a:schemeClr val="lt1"/>
              </a:buClr>
              <a:buSzPts val="5300"/>
              <a:buNone/>
              <a:defRPr sz="5300">
                <a:solidFill>
                  <a:schemeClr val="lt1"/>
                </a:solidFill>
              </a:defRPr>
            </a:lvl4pPr>
            <a:lvl5pPr lvl="4" rtl="0">
              <a:spcBef>
                <a:spcPts val="0"/>
              </a:spcBef>
              <a:spcAft>
                <a:spcPts val="0"/>
              </a:spcAft>
              <a:buClr>
                <a:schemeClr val="lt1"/>
              </a:buClr>
              <a:buSzPts val="5300"/>
              <a:buNone/>
              <a:defRPr sz="5300">
                <a:solidFill>
                  <a:schemeClr val="lt1"/>
                </a:solidFill>
              </a:defRPr>
            </a:lvl5pPr>
            <a:lvl6pPr lvl="5" rtl="0">
              <a:spcBef>
                <a:spcPts val="0"/>
              </a:spcBef>
              <a:spcAft>
                <a:spcPts val="0"/>
              </a:spcAft>
              <a:buClr>
                <a:schemeClr val="lt1"/>
              </a:buClr>
              <a:buSzPts val="5300"/>
              <a:buNone/>
              <a:defRPr sz="5300">
                <a:solidFill>
                  <a:schemeClr val="lt1"/>
                </a:solidFill>
              </a:defRPr>
            </a:lvl6pPr>
            <a:lvl7pPr lvl="6" rtl="0">
              <a:spcBef>
                <a:spcPts val="0"/>
              </a:spcBef>
              <a:spcAft>
                <a:spcPts val="0"/>
              </a:spcAft>
              <a:buClr>
                <a:schemeClr val="lt1"/>
              </a:buClr>
              <a:buSzPts val="5300"/>
              <a:buNone/>
              <a:defRPr sz="5300">
                <a:solidFill>
                  <a:schemeClr val="lt1"/>
                </a:solidFill>
              </a:defRPr>
            </a:lvl7pPr>
            <a:lvl8pPr lvl="7" rtl="0">
              <a:spcBef>
                <a:spcPts val="0"/>
              </a:spcBef>
              <a:spcAft>
                <a:spcPts val="0"/>
              </a:spcAft>
              <a:buClr>
                <a:schemeClr val="lt1"/>
              </a:buClr>
              <a:buSzPts val="5300"/>
              <a:buNone/>
              <a:defRPr sz="5300">
                <a:solidFill>
                  <a:schemeClr val="lt1"/>
                </a:solidFill>
              </a:defRPr>
            </a:lvl8pPr>
            <a:lvl9pPr lvl="8" rtl="0">
              <a:spcBef>
                <a:spcPts val="0"/>
              </a:spcBef>
              <a:spcAft>
                <a:spcPts val="0"/>
              </a:spcAft>
              <a:buClr>
                <a:schemeClr val="lt1"/>
              </a:buClr>
              <a:buSzPts val="5300"/>
              <a:buNone/>
              <a:defRPr sz="5300">
                <a:solidFill>
                  <a:schemeClr val="lt1"/>
                </a:solidFill>
              </a:defRPr>
            </a:lvl9pPr>
          </a:lstStyle>
          <a:p/>
        </p:txBody>
      </p:sp>
      <p:sp>
        <p:nvSpPr>
          <p:cNvPr id="282" name="Google Shape;282;p60"/>
          <p:cNvSpPr txBox="1"/>
          <p:nvPr>
            <p:ph idx="1" type="subTitle"/>
          </p:nvPr>
        </p:nvSpPr>
        <p:spPr>
          <a:xfrm>
            <a:off x="773733" y="2866700"/>
            <a:ext cx="4627500" cy="6747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Clr>
                <a:schemeClr val="lt1"/>
              </a:buClr>
              <a:buSzPts val="1700"/>
              <a:buNone/>
              <a:defRPr>
                <a:solidFill>
                  <a:schemeClr val="lt1"/>
                </a:solidFill>
              </a:defRPr>
            </a:lvl1pPr>
            <a:lvl2pPr lvl="1" rtl="0">
              <a:lnSpc>
                <a:spcPct val="100000"/>
              </a:lnSpc>
              <a:spcBef>
                <a:spcPts val="0"/>
              </a:spcBef>
              <a:spcAft>
                <a:spcPts val="0"/>
              </a:spcAft>
              <a:buClr>
                <a:schemeClr val="lt1"/>
              </a:buClr>
              <a:buSzPts val="1700"/>
              <a:buNone/>
              <a:defRPr sz="1700">
                <a:solidFill>
                  <a:schemeClr val="lt1"/>
                </a:solidFill>
              </a:defRPr>
            </a:lvl2pPr>
            <a:lvl3pPr lvl="2" rtl="0">
              <a:lnSpc>
                <a:spcPct val="100000"/>
              </a:lnSpc>
              <a:spcBef>
                <a:spcPts val="0"/>
              </a:spcBef>
              <a:spcAft>
                <a:spcPts val="0"/>
              </a:spcAft>
              <a:buClr>
                <a:schemeClr val="lt1"/>
              </a:buClr>
              <a:buSzPts val="1700"/>
              <a:buNone/>
              <a:defRPr sz="1700">
                <a:solidFill>
                  <a:schemeClr val="lt1"/>
                </a:solidFill>
              </a:defRPr>
            </a:lvl3pPr>
            <a:lvl4pPr lvl="3" rtl="0">
              <a:lnSpc>
                <a:spcPct val="100000"/>
              </a:lnSpc>
              <a:spcBef>
                <a:spcPts val="0"/>
              </a:spcBef>
              <a:spcAft>
                <a:spcPts val="0"/>
              </a:spcAft>
              <a:buClr>
                <a:schemeClr val="lt1"/>
              </a:buClr>
              <a:buSzPts val="1700"/>
              <a:buNone/>
              <a:defRPr sz="1700">
                <a:solidFill>
                  <a:schemeClr val="lt1"/>
                </a:solidFill>
              </a:defRPr>
            </a:lvl4pPr>
            <a:lvl5pPr lvl="4" rtl="0">
              <a:lnSpc>
                <a:spcPct val="100000"/>
              </a:lnSpc>
              <a:spcBef>
                <a:spcPts val="0"/>
              </a:spcBef>
              <a:spcAft>
                <a:spcPts val="0"/>
              </a:spcAft>
              <a:buClr>
                <a:schemeClr val="lt1"/>
              </a:buClr>
              <a:buSzPts val="1700"/>
              <a:buNone/>
              <a:defRPr sz="1700">
                <a:solidFill>
                  <a:schemeClr val="lt1"/>
                </a:solidFill>
              </a:defRPr>
            </a:lvl5pPr>
            <a:lvl6pPr lvl="5" rtl="0">
              <a:lnSpc>
                <a:spcPct val="100000"/>
              </a:lnSpc>
              <a:spcBef>
                <a:spcPts val="0"/>
              </a:spcBef>
              <a:spcAft>
                <a:spcPts val="0"/>
              </a:spcAft>
              <a:buClr>
                <a:schemeClr val="lt1"/>
              </a:buClr>
              <a:buSzPts val="1700"/>
              <a:buNone/>
              <a:defRPr sz="1700">
                <a:solidFill>
                  <a:schemeClr val="lt1"/>
                </a:solidFill>
              </a:defRPr>
            </a:lvl6pPr>
            <a:lvl7pPr lvl="6" rtl="0">
              <a:lnSpc>
                <a:spcPct val="100000"/>
              </a:lnSpc>
              <a:spcBef>
                <a:spcPts val="0"/>
              </a:spcBef>
              <a:spcAft>
                <a:spcPts val="0"/>
              </a:spcAft>
              <a:buClr>
                <a:schemeClr val="lt1"/>
              </a:buClr>
              <a:buSzPts val="1700"/>
              <a:buNone/>
              <a:defRPr sz="1700">
                <a:solidFill>
                  <a:schemeClr val="lt1"/>
                </a:solidFill>
              </a:defRPr>
            </a:lvl7pPr>
            <a:lvl8pPr lvl="7" rtl="0">
              <a:lnSpc>
                <a:spcPct val="100000"/>
              </a:lnSpc>
              <a:spcBef>
                <a:spcPts val="0"/>
              </a:spcBef>
              <a:spcAft>
                <a:spcPts val="0"/>
              </a:spcAft>
              <a:buClr>
                <a:schemeClr val="lt1"/>
              </a:buClr>
              <a:buSzPts val="1700"/>
              <a:buNone/>
              <a:defRPr sz="1700">
                <a:solidFill>
                  <a:schemeClr val="lt1"/>
                </a:solidFill>
              </a:defRPr>
            </a:lvl8pPr>
            <a:lvl9pPr lvl="8" rtl="0">
              <a:lnSpc>
                <a:spcPct val="100000"/>
              </a:lnSpc>
              <a:spcBef>
                <a:spcPts val="0"/>
              </a:spcBef>
              <a:spcAft>
                <a:spcPts val="0"/>
              </a:spcAft>
              <a:buClr>
                <a:schemeClr val="lt1"/>
              </a:buClr>
              <a:buSzPts val="1700"/>
              <a:buNone/>
              <a:defRPr sz="1700">
                <a:solidFill>
                  <a:schemeClr val="lt1"/>
                </a:solidFill>
              </a:defRPr>
            </a:lvl9pPr>
          </a:lstStyle>
          <a:p/>
        </p:txBody>
      </p:sp>
      <p:pic>
        <p:nvPicPr>
          <p:cNvPr id="283" name="Google Shape;283;p60"/>
          <p:cNvPicPr preferRelativeResize="0"/>
          <p:nvPr/>
        </p:nvPicPr>
        <p:blipFill>
          <a:blip r:embed="rId3">
            <a:alphaModFix/>
          </a:blip>
          <a:stretch>
            <a:fillRect/>
          </a:stretch>
        </p:blipFill>
        <p:spPr>
          <a:xfrm>
            <a:off x="8850633" y="590633"/>
            <a:ext cx="2872436" cy="1239000"/>
          </a:xfrm>
          <a:prstGeom prst="rect">
            <a:avLst/>
          </a:prstGeom>
          <a:noFill/>
          <a:ln>
            <a:noFill/>
          </a:ln>
        </p:spPr>
      </p:pic>
      <p:pic>
        <p:nvPicPr>
          <p:cNvPr id="284" name="Google Shape;284;p60"/>
          <p:cNvPicPr preferRelativeResize="0"/>
          <p:nvPr/>
        </p:nvPicPr>
        <p:blipFill>
          <a:blip r:embed="rId4">
            <a:alphaModFix/>
          </a:blip>
          <a:stretch>
            <a:fillRect/>
          </a:stretch>
        </p:blipFill>
        <p:spPr>
          <a:xfrm>
            <a:off x="921900" y="5862465"/>
            <a:ext cx="1443432" cy="474567"/>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285" name="Shape 285"/>
        <p:cNvGrpSpPr/>
        <p:nvPr/>
      </p:nvGrpSpPr>
      <p:grpSpPr>
        <a:xfrm>
          <a:off x="0" y="0"/>
          <a:ext cx="0" cy="0"/>
          <a:chOff x="0" y="0"/>
          <a:chExt cx="0" cy="0"/>
        </a:xfrm>
      </p:grpSpPr>
      <p:pic>
        <p:nvPicPr>
          <p:cNvPr id="286" name="Google Shape;286;p61"/>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287" name="Google Shape;287;p61"/>
          <p:cNvSpPr txBox="1"/>
          <p:nvPr>
            <p:ph type="ctrTitle"/>
          </p:nvPr>
        </p:nvSpPr>
        <p:spPr>
          <a:xfrm>
            <a:off x="716767" y="659900"/>
            <a:ext cx="4627500" cy="21051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400"/>
              <a:buNone/>
              <a:defRPr b="1" sz="4400">
                <a:solidFill>
                  <a:schemeClr val="lt1"/>
                </a:solidFill>
              </a:defRPr>
            </a:lvl1pPr>
            <a:lvl2pPr lvl="1" rtl="0">
              <a:spcBef>
                <a:spcPts val="0"/>
              </a:spcBef>
              <a:spcAft>
                <a:spcPts val="0"/>
              </a:spcAft>
              <a:buClr>
                <a:schemeClr val="lt1"/>
              </a:buClr>
              <a:buSzPts val="5300"/>
              <a:buNone/>
              <a:defRPr sz="5300">
                <a:solidFill>
                  <a:schemeClr val="lt1"/>
                </a:solidFill>
              </a:defRPr>
            </a:lvl2pPr>
            <a:lvl3pPr lvl="2" rtl="0">
              <a:spcBef>
                <a:spcPts val="0"/>
              </a:spcBef>
              <a:spcAft>
                <a:spcPts val="0"/>
              </a:spcAft>
              <a:buClr>
                <a:schemeClr val="lt1"/>
              </a:buClr>
              <a:buSzPts val="5300"/>
              <a:buNone/>
              <a:defRPr sz="5300">
                <a:solidFill>
                  <a:schemeClr val="lt1"/>
                </a:solidFill>
              </a:defRPr>
            </a:lvl3pPr>
            <a:lvl4pPr lvl="3" rtl="0">
              <a:spcBef>
                <a:spcPts val="0"/>
              </a:spcBef>
              <a:spcAft>
                <a:spcPts val="0"/>
              </a:spcAft>
              <a:buClr>
                <a:schemeClr val="lt1"/>
              </a:buClr>
              <a:buSzPts val="5300"/>
              <a:buNone/>
              <a:defRPr sz="5300">
                <a:solidFill>
                  <a:schemeClr val="lt1"/>
                </a:solidFill>
              </a:defRPr>
            </a:lvl4pPr>
            <a:lvl5pPr lvl="4" rtl="0">
              <a:spcBef>
                <a:spcPts val="0"/>
              </a:spcBef>
              <a:spcAft>
                <a:spcPts val="0"/>
              </a:spcAft>
              <a:buClr>
                <a:schemeClr val="lt1"/>
              </a:buClr>
              <a:buSzPts val="5300"/>
              <a:buNone/>
              <a:defRPr sz="5300">
                <a:solidFill>
                  <a:schemeClr val="lt1"/>
                </a:solidFill>
              </a:defRPr>
            </a:lvl5pPr>
            <a:lvl6pPr lvl="5" rtl="0">
              <a:spcBef>
                <a:spcPts val="0"/>
              </a:spcBef>
              <a:spcAft>
                <a:spcPts val="0"/>
              </a:spcAft>
              <a:buClr>
                <a:schemeClr val="lt1"/>
              </a:buClr>
              <a:buSzPts val="5300"/>
              <a:buNone/>
              <a:defRPr sz="5300">
                <a:solidFill>
                  <a:schemeClr val="lt1"/>
                </a:solidFill>
              </a:defRPr>
            </a:lvl6pPr>
            <a:lvl7pPr lvl="6" rtl="0">
              <a:spcBef>
                <a:spcPts val="0"/>
              </a:spcBef>
              <a:spcAft>
                <a:spcPts val="0"/>
              </a:spcAft>
              <a:buClr>
                <a:schemeClr val="lt1"/>
              </a:buClr>
              <a:buSzPts val="5300"/>
              <a:buNone/>
              <a:defRPr sz="5300">
                <a:solidFill>
                  <a:schemeClr val="lt1"/>
                </a:solidFill>
              </a:defRPr>
            </a:lvl7pPr>
            <a:lvl8pPr lvl="7" rtl="0">
              <a:spcBef>
                <a:spcPts val="0"/>
              </a:spcBef>
              <a:spcAft>
                <a:spcPts val="0"/>
              </a:spcAft>
              <a:buClr>
                <a:schemeClr val="lt1"/>
              </a:buClr>
              <a:buSzPts val="5300"/>
              <a:buNone/>
              <a:defRPr sz="5300">
                <a:solidFill>
                  <a:schemeClr val="lt1"/>
                </a:solidFill>
              </a:defRPr>
            </a:lvl8pPr>
            <a:lvl9pPr lvl="8" rtl="0">
              <a:spcBef>
                <a:spcPts val="0"/>
              </a:spcBef>
              <a:spcAft>
                <a:spcPts val="0"/>
              </a:spcAft>
              <a:buClr>
                <a:schemeClr val="lt1"/>
              </a:buClr>
              <a:buSzPts val="5300"/>
              <a:buNone/>
              <a:defRPr sz="5300">
                <a:solidFill>
                  <a:schemeClr val="lt1"/>
                </a:solidFill>
              </a:defRPr>
            </a:lvl9pPr>
          </a:lstStyle>
          <a:p/>
        </p:txBody>
      </p:sp>
      <p:sp>
        <p:nvSpPr>
          <p:cNvPr id="288" name="Google Shape;288;p61"/>
          <p:cNvSpPr txBox="1"/>
          <p:nvPr>
            <p:ph idx="1" type="subTitle"/>
          </p:nvPr>
        </p:nvSpPr>
        <p:spPr>
          <a:xfrm>
            <a:off x="773733" y="2866700"/>
            <a:ext cx="4627500" cy="6747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Clr>
                <a:schemeClr val="lt1"/>
              </a:buClr>
              <a:buSzPts val="1700"/>
              <a:buNone/>
              <a:defRPr>
                <a:solidFill>
                  <a:schemeClr val="lt1"/>
                </a:solidFill>
              </a:defRPr>
            </a:lvl1pPr>
            <a:lvl2pPr lvl="1" rtl="0">
              <a:lnSpc>
                <a:spcPct val="100000"/>
              </a:lnSpc>
              <a:spcBef>
                <a:spcPts val="0"/>
              </a:spcBef>
              <a:spcAft>
                <a:spcPts val="0"/>
              </a:spcAft>
              <a:buClr>
                <a:schemeClr val="lt1"/>
              </a:buClr>
              <a:buSzPts val="1700"/>
              <a:buNone/>
              <a:defRPr sz="1700">
                <a:solidFill>
                  <a:schemeClr val="lt1"/>
                </a:solidFill>
              </a:defRPr>
            </a:lvl2pPr>
            <a:lvl3pPr lvl="2" rtl="0">
              <a:lnSpc>
                <a:spcPct val="100000"/>
              </a:lnSpc>
              <a:spcBef>
                <a:spcPts val="0"/>
              </a:spcBef>
              <a:spcAft>
                <a:spcPts val="0"/>
              </a:spcAft>
              <a:buClr>
                <a:schemeClr val="lt1"/>
              </a:buClr>
              <a:buSzPts val="1700"/>
              <a:buNone/>
              <a:defRPr sz="1700">
                <a:solidFill>
                  <a:schemeClr val="lt1"/>
                </a:solidFill>
              </a:defRPr>
            </a:lvl3pPr>
            <a:lvl4pPr lvl="3" rtl="0">
              <a:lnSpc>
                <a:spcPct val="100000"/>
              </a:lnSpc>
              <a:spcBef>
                <a:spcPts val="0"/>
              </a:spcBef>
              <a:spcAft>
                <a:spcPts val="0"/>
              </a:spcAft>
              <a:buClr>
                <a:schemeClr val="lt1"/>
              </a:buClr>
              <a:buSzPts val="1700"/>
              <a:buNone/>
              <a:defRPr sz="1700">
                <a:solidFill>
                  <a:schemeClr val="lt1"/>
                </a:solidFill>
              </a:defRPr>
            </a:lvl4pPr>
            <a:lvl5pPr lvl="4" rtl="0">
              <a:lnSpc>
                <a:spcPct val="100000"/>
              </a:lnSpc>
              <a:spcBef>
                <a:spcPts val="0"/>
              </a:spcBef>
              <a:spcAft>
                <a:spcPts val="0"/>
              </a:spcAft>
              <a:buClr>
                <a:schemeClr val="lt1"/>
              </a:buClr>
              <a:buSzPts val="1700"/>
              <a:buNone/>
              <a:defRPr sz="1700">
                <a:solidFill>
                  <a:schemeClr val="lt1"/>
                </a:solidFill>
              </a:defRPr>
            </a:lvl5pPr>
            <a:lvl6pPr lvl="5" rtl="0">
              <a:lnSpc>
                <a:spcPct val="100000"/>
              </a:lnSpc>
              <a:spcBef>
                <a:spcPts val="0"/>
              </a:spcBef>
              <a:spcAft>
                <a:spcPts val="0"/>
              </a:spcAft>
              <a:buClr>
                <a:schemeClr val="lt1"/>
              </a:buClr>
              <a:buSzPts val="1700"/>
              <a:buNone/>
              <a:defRPr sz="1700">
                <a:solidFill>
                  <a:schemeClr val="lt1"/>
                </a:solidFill>
              </a:defRPr>
            </a:lvl6pPr>
            <a:lvl7pPr lvl="6" rtl="0">
              <a:lnSpc>
                <a:spcPct val="100000"/>
              </a:lnSpc>
              <a:spcBef>
                <a:spcPts val="0"/>
              </a:spcBef>
              <a:spcAft>
                <a:spcPts val="0"/>
              </a:spcAft>
              <a:buClr>
                <a:schemeClr val="lt1"/>
              </a:buClr>
              <a:buSzPts val="1700"/>
              <a:buNone/>
              <a:defRPr sz="1700">
                <a:solidFill>
                  <a:schemeClr val="lt1"/>
                </a:solidFill>
              </a:defRPr>
            </a:lvl7pPr>
            <a:lvl8pPr lvl="7" rtl="0">
              <a:lnSpc>
                <a:spcPct val="100000"/>
              </a:lnSpc>
              <a:spcBef>
                <a:spcPts val="0"/>
              </a:spcBef>
              <a:spcAft>
                <a:spcPts val="0"/>
              </a:spcAft>
              <a:buClr>
                <a:schemeClr val="lt1"/>
              </a:buClr>
              <a:buSzPts val="1700"/>
              <a:buNone/>
              <a:defRPr sz="1700">
                <a:solidFill>
                  <a:schemeClr val="lt1"/>
                </a:solidFill>
              </a:defRPr>
            </a:lvl8pPr>
            <a:lvl9pPr lvl="8" rtl="0">
              <a:lnSpc>
                <a:spcPct val="100000"/>
              </a:lnSpc>
              <a:spcBef>
                <a:spcPts val="0"/>
              </a:spcBef>
              <a:spcAft>
                <a:spcPts val="0"/>
              </a:spcAft>
              <a:buClr>
                <a:schemeClr val="lt1"/>
              </a:buClr>
              <a:buSzPts val="1700"/>
              <a:buNone/>
              <a:defRPr sz="1700">
                <a:solidFill>
                  <a:schemeClr val="lt1"/>
                </a:solidFill>
              </a:defRPr>
            </a:lvl9pPr>
          </a:lstStyle>
          <a:p/>
        </p:txBody>
      </p:sp>
      <p:pic>
        <p:nvPicPr>
          <p:cNvPr id="289" name="Google Shape;289;p61"/>
          <p:cNvPicPr preferRelativeResize="0"/>
          <p:nvPr/>
        </p:nvPicPr>
        <p:blipFill>
          <a:blip r:embed="rId3">
            <a:alphaModFix/>
          </a:blip>
          <a:stretch>
            <a:fillRect/>
          </a:stretch>
        </p:blipFill>
        <p:spPr>
          <a:xfrm>
            <a:off x="8850633" y="590633"/>
            <a:ext cx="2872436" cy="1239000"/>
          </a:xfrm>
          <a:prstGeom prst="rect">
            <a:avLst/>
          </a:prstGeom>
          <a:noFill/>
          <a:ln>
            <a:noFill/>
          </a:ln>
        </p:spPr>
      </p:pic>
      <p:pic>
        <p:nvPicPr>
          <p:cNvPr id="290" name="Google Shape;290;p61"/>
          <p:cNvPicPr preferRelativeResize="0"/>
          <p:nvPr/>
        </p:nvPicPr>
        <p:blipFill>
          <a:blip r:embed="rId4">
            <a:alphaModFix/>
          </a:blip>
          <a:stretch>
            <a:fillRect/>
          </a:stretch>
        </p:blipFill>
        <p:spPr>
          <a:xfrm>
            <a:off x="921900" y="5862465"/>
            <a:ext cx="1443432" cy="47456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1_1">
    <p:spTree>
      <p:nvGrpSpPr>
        <p:cNvPr id="40" name="Shape 40"/>
        <p:cNvGrpSpPr/>
        <p:nvPr/>
      </p:nvGrpSpPr>
      <p:grpSpPr>
        <a:xfrm>
          <a:off x="0" y="0"/>
          <a:ext cx="0" cy="0"/>
          <a:chOff x="0" y="0"/>
          <a:chExt cx="0" cy="0"/>
        </a:xfrm>
      </p:grpSpPr>
      <p:pic>
        <p:nvPicPr>
          <p:cNvPr id="41" name="Google Shape;41;p7"/>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42" name="Google Shape;42;p7"/>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91" name="Shape 291"/>
        <p:cNvGrpSpPr/>
        <p:nvPr/>
      </p:nvGrpSpPr>
      <p:grpSpPr>
        <a:xfrm>
          <a:off x="0" y="0"/>
          <a:ext cx="0" cy="0"/>
          <a:chOff x="0" y="0"/>
          <a:chExt cx="0" cy="0"/>
        </a:xfrm>
      </p:grpSpPr>
      <p:pic>
        <p:nvPicPr>
          <p:cNvPr id="292" name="Google Shape;292;p62"/>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293" name="Google Shape;293;p62"/>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spTree>
      <p:nvGrpSpPr>
        <p:cNvPr id="294" name="Shape 294"/>
        <p:cNvGrpSpPr/>
        <p:nvPr/>
      </p:nvGrpSpPr>
      <p:grpSpPr>
        <a:xfrm>
          <a:off x="0" y="0"/>
          <a:ext cx="0" cy="0"/>
          <a:chOff x="0" y="0"/>
          <a:chExt cx="0" cy="0"/>
        </a:xfrm>
      </p:grpSpPr>
      <p:pic>
        <p:nvPicPr>
          <p:cNvPr id="295" name="Google Shape;295;p63"/>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296" name="Google Shape;296;p63"/>
          <p:cNvSpPr txBox="1"/>
          <p:nvPr>
            <p:ph type="ctrTitle"/>
          </p:nvPr>
        </p:nvSpPr>
        <p:spPr>
          <a:xfrm>
            <a:off x="716767" y="659900"/>
            <a:ext cx="4627500" cy="21051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400"/>
              <a:buNone/>
              <a:defRPr b="1" sz="4400">
                <a:solidFill>
                  <a:schemeClr val="lt1"/>
                </a:solidFill>
              </a:defRPr>
            </a:lvl1pPr>
            <a:lvl2pPr lvl="1" rtl="0">
              <a:spcBef>
                <a:spcPts val="0"/>
              </a:spcBef>
              <a:spcAft>
                <a:spcPts val="0"/>
              </a:spcAft>
              <a:buClr>
                <a:schemeClr val="lt1"/>
              </a:buClr>
              <a:buSzPts val="5300"/>
              <a:buNone/>
              <a:defRPr sz="5300">
                <a:solidFill>
                  <a:schemeClr val="lt1"/>
                </a:solidFill>
              </a:defRPr>
            </a:lvl2pPr>
            <a:lvl3pPr lvl="2" rtl="0">
              <a:spcBef>
                <a:spcPts val="0"/>
              </a:spcBef>
              <a:spcAft>
                <a:spcPts val="0"/>
              </a:spcAft>
              <a:buClr>
                <a:schemeClr val="lt1"/>
              </a:buClr>
              <a:buSzPts val="5300"/>
              <a:buNone/>
              <a:defRPr sz="5300">
                <a:solidFill>
                  <a:schemeClr val="lt1"/>
                </a:solidFill>
              </a:defRPr>
            </a:lvl3pPr>
            <a:lvl4pPr lvl="3" rtl="0">
              <a:spcBef>
                <a:spcPts val="0"/>
              </a:spcBef>
              <a:spcAft>
                <a:spcPts val="0"/>
              </a:spcAft>
              <a:buClr>
                <a:schemeClr val="lt1"/>
              </a:buClr>
              <a:buSzPts val="5300"/>
              <a:buNone/>
              <a:defRPr sz="5300">
                <a:solidFill>
                  <a:schemeClr val="lt1"/>
                </a:solidFill>
              </a:defRPr>
            </a:lvl4pPr>
            <a:lvl5pPr lvl="4" rtl="0">
              <a:spcBef>
                <a:spcPts val="0"/>
              </a:spcBef>
              <a:spcAft>
                <a:spcPts val="0"/>
              </a:spcAft>
              <a:buClr>
                <a:schemeClr val="lt1"/>
              </a:buClr>
              <a:buSzPts val="5300"/>
              <a:buNone/>
              <a:defRPr sz="5300">
                <a:solidFill>
                  <a:schemeClr val="lt1"/>
                </a:solidFill>
              </a:defRPr>
            </a:lvl5pPr>
            <a:lvl6pPr lvl="5" rtl="0">
              <a:spcBef>
                <a:spcPts val="0"/>
              </a:spcBef>
              <a:spcAft>
                <a:spcPts val="0"/>
              </a:spcAft>
              <a:buClr>
                <a:schemeClr val="lt1"/>
              </a:buClr>
              <a:buSzPts val="5300"/>
              <a:buNone/>
              <a:defRPr sz="5300">
                <a:solidFill>
                  <a:schemeClr val="lt1"/>
                </a:solidFill>
              </a:defRPr>
            </a:lvl6pPr>
            <a:lvl7pPr lvl="6" rtl="0">
              <a:spcBef>
                <a:spcPts val="0"/>
              </a:spcBef>
              <a:spcAft>
                <a:spcPts val="0"/>
              </a:spcAft>
              <a:buClr>
                <a:schemeClr val="lt1"/>
              </a:buClr>
              <a:buSzPts val="5300"/>
              <a:buNone/>
              <a:defRPr sz="5300">
                <a:solidFill>
                  <a:schemeClr val="lt1"/>
                </a:solidFill>
              </a:defRPr>
            </a:lvl7pPr>
            <a:lvl8pPr lvl="7" rtl="0">
              <a:spcBef>
                <a:spcPts val="0"/>
              </a:spcBef>
              <a:spcAft>
                <a:spcPts val="0"/>
              </a:spcAft>
              <a:buClr>
                <a:schemeClr val="lt1"/>
              </a:buClr>
              <a:buSzPts val="5300"/>
              <a:buNone/>
              <a:defRPr sz="5300">
                <a:solidFill>
                  <a:schemeClr val="lt1"/>
                </a:solidFill>
              </a:defRPr>
            </a:lvl8pPr>
            <a:lvl9pPr lvl="8" rtl="0">
              <a:spcBef>
                <a:spcPts val="0"/>
              </a:spcBef>
              <a:spcAft>
                <a:spcPts val="0"/>
              </a:spcAft>
              <a:buClr>
                <a:schemeClr val="lt1"/>
              </a:buClr>
              <a:buSzPts val="5300"/>
              <a:buNone/>
              <a:defRPr sz="5300">
                <a:solidFill>
                  <a:schemeClr val="lt1"/>
                </a:solidFill>
              </a:defRPr>
            </a:lvl9pPr>
          </a:lstStyle>
          <a:p/>
        </p:txBody>
      </p:sp>
      <p:sp>
        <p:nvSpPr>
          <p:cNvPr id="297" name="Google Shape;297;p63"/>
          <p:cNvSpPr txBox="1"/>
          <p:nvPr>
            <p:ph idx="1" type="subTitle"/>
          </p:nvPr>
        </p:nvSpPr>
        <p:spPr>
          <a:xfrm>
            <a:off x="773733" y="2866700"/>
            <a:ext cx="4627500" cy="6747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Clr>
                <a:schemeClr val="lt1"/>
              </a:buClr>
              <a:buSzPts val="1700"/>
              <a:buNone/>
              <a:defRPr>
                <a:solidFill>
                  <a:schemeClr val="lt1"/>
                </a:solidFill>
              </a:defRPr>
            </a:lvl1pPr>
            <a:lvl2pPr lvl="1" rtl="0">
              <a:lnSpc>
                <a:spcPct val="100000"/>
              </a:lnSpc>
              <a:spcBef>
                <a:spcPts val="0"/>
              </a:spcBef>
              <a:spcAft>
                <a:spcPts val="0"/>
              </a:spcAft>
              <a:buClr>
                <a:schemeClr val="lt1"/>
              </a:buClr>
              <a:buSzPts val="1700"/>
              <a:buNone/>
              <a:defRPr sz="1700">
                <a:solidFill>
                  <a:schemeClr val="lt1"/>
                </a:solidFill>
              </a:defRPr>
            </a:lvl2pPr>
            <a:lvl3pPr lvl="2" rtl="0">
              <a:lnSpc>
                <a:spcPct val="100000"/>
              </a:lnSpc>
              <a:spcBef>
                <a:spcPts val="0"/>
              </a:spcBef>
              <a:spcAft>
                <a:spcPts val="0"/>
              </a:spcAft>
              <a:buClr>
                <a:schemeClr val="lt1"/>
              </a:buClr>
              <a:buSzPts val="1700"/>
              <a:buNone/>
              <a:defRPr sz="1700">
                <a:solidFill>
                  <a:schemeClr val="lt1"/>
                </a:solidFill>
              </a:defRPr>
            </a:lvl3pPr>
            <a:lvl4pPr lvl="3" rtl="0">
              <a:lnSpc>
                <a:spcPct val="100000"/>
              </a:lnSpc>
              <a:spcBef>
                <a:spcPts val="0"/>
              </a:spcBef>
              <a:spcAft>
                <a:spcPts val="0"/>
              </a:spcAft>
              <a:buClr>
                <a:schemeClr val="lt1"/>
              </a:buClr>
              <a:buSzPts val="1700"/>
              <a:buNone/>
              <a:defRPr sz="1700">
                <a:solidFill>
                  <a:schemeClr val="lt1"/>
                </a:solidFill>
              </a:defRPr>
            </a:lvl4pPr>
            <a:lvl5pPr lvl="4" rtl="0">
              <a:lnSpc>
                <a:spcPct val="100000"/>
              </a:lnSpc>
              <a:spcBef>
                <a:spcPts val="0"/>
              </a:spcBef>
              <a:spcAft>
                <a:spcPts val="0"/>
              </a:spcAft>
              <a:buClr>
                <a:schemeClr val="lt1"/>
              </a:buClr>
              <a:buSzPts val="1700"/>
              <a:buNone/>
              <a:defRPr sz="1700">
                <a:solidFill>
                  <a:schemeClr val="lt1"/>
                </a:solidFill>
              </a:defRPr>
            </a:lvl5pPr>
            <a:lvl6pPr lvl="5" rtl="0">
              <a:lnSpc>
                <a:spcPct val="100000"/>
              </a:lnSpc>
              <a:spcBef>
                <a:spcPts val="0"/>
              </a:spcBef>
              <a:spcAft>
                <a:spcPts val="0"/>
              </a:spcAft>
              <a:buClr>
                <a:schemeClr val="lt1"/>
              </a:buClr>
              <a:buSzPts val="1700"/>
              <a:buNone/>
              <a:defRPr sz="1700">
                <a:solidFill>
                  <a:schemeClr val="lt1"/>
                </a:solidFill>
              </a:defRPr>
            </a:lvl6pPr>
            <a:lvl7pPr lvl="6" rtl="0">
              <a:lnSpc>
                <a:spcPct val="100000"/>
              </a:lnSpc>
              <a:spcBef>
                <a:spcPts val="0"/>
              </a:spcBef>
              <a:spcAft>
                <a:spcPts val="0"/>
              </a:spcAft>
              <a:buClr>
                <a:schemeClr val="lt1"/>
              </a:buClr>
              <a:buSzPts val="1700"/>
              <a:buNone/>
              <a:defRPr sz="1700">
                <a:solidFill>
                  <a:schemeClr val="lt1"/>
                </a:solidFill>
              </a:defRPr>
            </a:lvl7pPr>
            <a:lvl8pPr lvl="7" rtl="0">
              <a:lnSpc>
                <a:spcPct val="100000"/>
              </a:lnSpc>
              <a:spcBef>
                <a:spcPts val="0"/>
              </a:spcBef>
              <a:spcAft>
                <a:spcPts val="0"/>
              </a:spcAft>
              <a:buClr>
                <a:schemeClr val="lt1"/>
              </a:buClr>
              <a:buSzPts val="1700"/>
              <a:buNone/>
              <a:defRPr sz="1700">
                <a:solidFill>
                  <a:schemeClr val="lt1"/>
                </a:solidFill>
              </a:defRPr>
            </a:lvl8pPr>
            <a:lvl9pPr lvl="8" rtl="0">
              <a:lnSpc>
                <a:spcPct val="100000"/>
              </a:lnSpc>
              <a:spcBef>
                <a:spcPts val="0"/>
              </a:spcBef>
              <a:spcAft>
                <a:spcPts val="0"/>
              </a:spcAft>
              <a:buClr>
                <a:schemeClr val="lt1"/>
              </a:buClr>
              <a:buSzPts val="1700"/>
              <a:buNone/>
              <a:defRPr sz="1700">
                <a:solidFill>
                  <a:schemeClr val="lt1"/>
                </a:solidFill>
              </a:defRPr>
            </a:lvl9pPr>
          </a:lstStyle>
          <a:p/>
        </p:txBody>
      </p:sp>
      <p:pic>
        <p:nvPicPr>
          <p:cNvPr id="298" name="Google Shape;298;p63"/>
          <p:cNvPicPr preferRelativeResize="0"/>
          <p:nvPr/>
        </p:nvPicPr>
        <p:blipFill>
          <a:blip r:embed="rId3">
            <a:alphaModFix/>
          </a:blip>
          <a:stretch>
            <a:fillRect/>
          </a:stretch>
        </p:blipFill>
        <p:spPr>
          <a:xfrm>
            <a:off x="8850633" y="590633"/>
            <a:ext cx="2872436" cy="1239000"/>
          </a:xfrm>
          <a:prstGeom prst="rect">
            <a:avLst/>
          </a:prstGeom>
          <a:noFill/>
          <a:ln>
            <a:noFill/>
          </a:ln>
        </p:spPr>
      </p:pic>
      <p:pic>
        <p:nvPicPr>
          <p:cNvPr id="299" name="Google Shape;299;p63"/>
          <p:cNvPicPr preferRelativeResize="0"/>
          <p:nvPr/>
        </p:nvPicPr>
        <p:blipFill>
          <a:blip r:embed="rId4">
            <a:alphaModFix/>
          </a:blip>
          <a:stretch>
            <a:fillRect/>
          </a:stretch>
        </p:blipFill>
        <p:spPr>
          <a:xfrm>
            <a:off x="921900" y="5862465"/>
            <a:ext cx="1443432" cy="474567"/>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p:cSld name="TITLE_1_1_2">
    <p:spTree>
      <p:nvGrpSpPr>
        <p:cNvPr id="300" name="Shape 300"/>
        <p:cNvGrpSpPr/>
        <p:nvPr/>
      </p:nvGrpSpPr>
      <p:grpSpPr>
        <a:xfrm>
          <a:off x="0" y="0"/>
          <a:ext cx="0" cy="0"/>
          <a:chOff x="0" y="0"/>
          <a:chExt cx="0" cy="0"/>
        </a:xfrm>
      </p:grpSpPr>
      <p:pic>
        <p:nvPicPr>
          <p:cNvPr id="301" name="Google Shape;301;p64"/>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302" name="Google Shape;302;p64"/>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1_1">
    <p:spTree>
      <p:nvGrpSpPr>
        <p:cNvPr id="303" name="Shape 303"/>
        <p:cNvGrpSpPr/>
        <p:nvPr/>
      </p:nvGrpSpPr>
      <p:grpSpPr>
        <a:xfrm>
          <a:off x="0" y="0"/>
          <a:ext cx="0" cy="0"/>
          <a:chOff x="0" y="0"/>
          <a:chExt cx="0" cy="0"/>
        </a:xfrm>
      </p:grpSpPr>
      <p:pic>
        <p:nvPicPr>
          <p:cNvPr id="304" name="Google Shape;304;p65"/>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305" name="Google Shape;305;p65"/>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1">
  <p:cSld name="TITLE_1_1_1_1">
    <p:spTree>
      <p:nvGrpSpPr>
        <p:cNvPr id="306" name="Shape 306"/>
        <p:cNvGrpSpPr/>
        <p:nvPr/>
      </p:nvGrpSpPr>
      <p:grpSpPr>
        <a:xfrm>
          <a:off x="0" y="0"/>
          <a:ext cx="0" cy="0"/>
          <a:chOff x="0" y="0"/>
          <a:chExt cx="0" cy="0"/>
        </a:xfrm>
      </p:grpSpPr>
      <p:pic>
        <p:nvPicPr>
          <p:cNvPr id="307" name="Google Shape;307;p66"/>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308" name="Google Shape;308;p66"/>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1 1">
  <p:cSld name="TITLE_1_1_1_1_1">
    <p:spTree>
      <p:nvGrpSpPr>
        <p:cNvPr id="309" name="Shape 309"/>
        <p:cNvGrpSpPr/>
        <p:nvPr/>
      </p:nvGrpSpPr>
      <p:grpSpPr>
        <a:xfrm>
          <a:off x="0" y="0"/>
          <a:ext cx="0" cy="0"/>
          <a:chOff x="0" y="0"/>
          <a:chExt cx="0" cy="0"/>
        </a:xfrm>
      </p:grpSpPr>
      <p:pic>
        <p:nvPicPr>
          <p:cNvPr id="310" name="Google Shape;310;p67"/>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311" name="Google Shape;311;p67"/>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2" name="Shape 312"/>
        <p:cNvGrpSpPr/>
        <p:nvPr/>
      </p:nvGrpSpPr>
      <p:grpSpPr>
        <a:xfrm>
          <a:off x="0" y="0"/>
          <a:ext cx="0" cy="0"/>
          <a:chOff x="0" y="0"/>
          <a:chExt cx="0" cy="0"/>
        </a:xfrm>
      </p:grpSpPr>
      <p:sp>
        <p:nvSpPr>
          <p:cNvPr id="313" name="Google Shape;313;p68"/>
          <p:cNvSpPr txBox="1"/>
          <p:nvPr>
            <p:ph type="title"/>
          </p:nvPr>
        </p:nvSpPr>
        <p:spPr>
          <a:xfrm>
            <a:off x="442433" y="316167"/>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14" name="Google Shape;314;p68"/>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15" name="Shape 315"/>
        <p:cNvGrpSpPr/>
        <p:nvPr/>
      </p:nvGrpSpPr>
      <p:grpSpPr>
        <a:xfrm>
          <a:off x="0" y="0"/>
          <a:ext cx="0" cy="0"/>
          <a:chOff x="0" y="0"/>
          <a:chExt cx="0" cy="0"/>
        </a:xfrm>
      </p:grpSpPr>
      <p:pic>
        <p:nvPicPr>
          <p:cNvPr id="316" name="Google Shape;316;p69"/>
          <p:cNvPicPr preferRelativeResize="0"/>
          <p:nvPr/>
        </p:nvPicPr>
        <p:blipFill rotWithShape="1">
          <a:blip r:embed="rId2">
            <a:alphaModFix/>
          </a:blip>
          <a:srcRect b="0" l="66473" r="0" t="0"/>
          <a:stretch/>
        </p:blipFill>
        <p:spPr>
          <a:xfrm flipH="1" rot="10800000">
            <a:off x="8432131" y="133"/>
            <a:ext cx="3759864" cy="6308234"/>
          </a:xfrm>
          <a:prstGeom prst="rect">
            <a:avLst/>
          </a:prstGeom>
          <a:noFill/>
          <a:ln>
            <a:noFill/>
          </a:ln>
        </p:spPr>
      </p:pic>
      <p:sp>
        <p:nvSpPr>
          <p:cNvPr id="317" name="Google Shape;317;p69"/>
          <p:cNvSpPr txBox="1"/>
          <p:nvPr>
            <p:ph type="title"/>
          </p:nvPr>
        </p:nvSpPr>
        <p:spPr>
          <a:xfrm>
            <a:off x="442433" y="316167"/>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18" name="Google Shape;318;p69"/>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spTree>
      <p:nvGrpSpPr>
        <p:cNvPr id="319" name="Shape 319"/>
        <p:cNvGrpSpPr/>
        <p:nvPr/>
      </p:nvGrpSpPr>
      <p:grpSpPr>
        <a:xfrm>
          <a:off x="0" y="0"/>
          <a:ext cx="0" cy="0"/>
          <a:chOff x="0" y="0"/>
          <a:chExt cx="0" cy="0"/>
        </a:xfrm>
      </p:grpSpPr>
      <p:pic>
        <p:nvPicPr>
          <p:cNvPr id="320" name="Google Shape;320;p70"/>
          <p:cNvPicPr preferRelativeResize="0"/>
          <p:nvPr/>
        </p:nvPicPr>
        <p:blipFill rotWithShape="1">
          <a:blip r:embed="rId2">
            <a:alphaModFix/>
          </a:blip>
          <a:srcRect b="0" l="66473" r="0" t="0"/>
          <a:stretch/>
        </p:blipFill>
        <p:spPr>
          <a:xfrm>
            <a:off x="8432131" y="133"/>
            <a:ext cx="3759864" cy="6308234"/>
          </a:xfrm>
          <a:prstGeom prst="rect">
            <a:avLst/>
          </a:prstGeom>
          <a:noFill/>
          <a:ln>
            <a:noFill/>
          </a:ln>
        </p:spPr>
      </p:pic>
      <p:sp>
        <p:nvSpPr>
          <p:cNvPr id="321" name="Google Shape;321;p70"/>
          <p:cNvSpPr txBox="1"/>
          <p:nvPr>
            <p:ph type="title"/>
          </p:nvPr>
        </p:nvSpPr>
        <p:spPr>
          <a:xfrm>
            <a:off x="442433" y="316167"/>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22" name="Google Shape;322;p70"/>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1">
  <p:cSld name="SECTION_HEADER_1_1_1">
    <p:spTree>
      <p:nvGrpSpPr>
        <p:cNvPr id="323" name="Shape 323"/>
        <p:cNvGrpSpPr/>
        <p:nvPr/>
      </p:nvGrpSpPr>
      <p:grpSpPr>
        <a:xfrm>
          <a:off x="0" y="0"/>
          <a:ext cx="0" cy="0"/>
          <a:chOff x="0" y="0"/>
          <a:chExt cx="0" cy="0"/>
        </a:xfrm>
      </p:grpSpPr>
      <p:pic>
        <p:nvPicPr>
          <p:cNvPr id="324" name="Google Shape;324;p71"/>
          <p:cNvPicPr preferRelativeResize="0"/>
          <p:nvPr/>
        </p:nvPicPr>
        <p:blipFill rotWithShape="1">
          <a:blip r:embed="rId2">
            <a:alphaModFix/>
          </a:blip>
          <a:srcRect b="0" l="66473" r="0" t="0"/>
          <a:stretch/>
        </p:blipFill>
        <p:spPr>
          <a:xfrm rot="10800000">
            <a:off x="0" y="-1"/>
            <a:ext cx="3759864" cy="6308234"/>
          </a:xfrm>
          <a:prstGeom prst="rect">
            <a:avLst/>
          </a:prstGeom>
          <a:noFill/>
          <a:ln>
            <a:noFill/>
          </a:ln>
        </p:spPr>
      </p:pic>
      <p:sp>
        <p:nvSpPr>
          <p:cNvPr id="325" name="Google Shape;325;p71"/>
          <p:cNvSpPr txBox="1"/>
          <p:nvPr>
            <p:ph type="title"/>
          </p:nvPr>
        </p:nvSpPr>
        <p:spPr>
          <a:xfrm>
            <a:off x="442433" y="316167"/>
            <a:ext cx="11419200" cy="1218900"/>
          </a:xfrm>
          <a:prstGeom prst="rect">
            <a:avLst/>
          </a:prstGeom>
        </p:spPr>
        <p:txBody>
          <a:bodyPr anchorCtr="0" anchor="t" bIns="121900" lIns="121900" spcFirstLastPara="1" rIns="121900" wrap="square" tIns="121900">
            <a:normAutofit/>
          </a:bodyPr>
          <a:lstStyle>
            <a:lvl1pPr lvl="0" rtl="0" algn="r">
              <a:spcBef>
                <a:spcPts val="0"/>
              </a:spcBef>
              <a:spcAft>
                <a:spcPts val="0"/>
              </a:spcAft>
              <a:buSzPts val="3200"/>
              <a:buNone/>
              <a:defRPr b="1" sz="3200"/>
            </a:lvl1pPr>
            <a:lvl2pPr lvl="1" rtl="0" algn="r">
              <a:spcBef>
                <a:spcPts val="0"/>
              </a:spcBef>
              <a:spcAft>
                <a:spcPts val="0"/>
              </a:spcAft>
              <a:buSzPts val="3200"/>
              <a:buNone/>
              <a:defRPr sz="3200"/>
            </a:lvl2pPr>
            <a:lvl3pPr lvl="2" rtl="0" algn="r">
              <a:spcBef>
                <a:spcPts val="0"/>
              </a:spcBef>
              <a:spcAft>
                <a:spcPts val="0"/>
              </a:spcAft>
              <a:buSzPts val="3200"/>
              <a:buNone/>
              <a:defRPr sz="3200"/>
            </a:lvl3pPr>
            <a:lvl4pPr lvl="3" rtl="0" algn="r">
              <a:spcBef>
                <a:spcPts val="0"/>
              </a:spcBef>
              <a:spcAft>
                <a:spcPts val="0"/>
              </a:spcAft>
              <a:buSzPts val="3200"/>
              <a:buNone/>
              <a:defRPr sz="3200"/>
            </a:lvl4pPr>
            <a:lvl5pPr lvl="4" rtl="0" algn="r">
              <a:spcBef>
                <a:spcPts val="0"/>
              </a:spcBef>
              <a:spcAft>
                <a:spcPts val="0"/>
              </a:spcAft>
              <a:buSzPts val="3200"/>
              <a:buNone/>
              <a:defRPr sz="3200"/>
            </a:lvl5pPr>
            <a:lvl6pPr lvl="5" rtl="0" algn="r">
              <a:spcBef>
                <a:spcPts val="0"/>
              </a:spcBef>
              <a:spcAft>
                <a:spcPts val="0"/>
              </a:spcAft>
              <a:buSzPts val="3200"/>
              <a:buNone/>
              <a:defRPr sz="3200"/>
            </a:lvl6pPr>
            <a:lvl7pPr lvl="6" rtl="0" algn="r">
              <a:spcBef>
                <a:spcPts val="0"/>
              </a:spcBef>
              <a:spcAft>
                <a:spcPts val="0"/>
              </a:spcAft>
              <a:buSzPts val="3200"/>
              <a:buNone/>
              <a:defRPr sz="3200"/>
            </a:lvl7pPr>
            <a:lvl8pPr lvl="7" rtl="0" algn="r">
              <a:spcBef>
                <a:spcPts val="0"/>
              </a:spcBef>
              <a:spcAft>
                <a:spcPts val="0"/>
              </a:spcAft>
              <a:buSzPts val="3200"/>
              <a:buNone/>
              <a:defRPr sz="3200"/>
            </a:lvl8pPr>
            <a:lvl9pPr lvl="8" rtl="0" algn="r">
              <a:spcBef>
                <a:spcPts val="0"/>
              </a:spcBef>
              <a:spcAft>
                <a:spcPts val="0"/>
              </a:spcAft>
              <a:buSzPts val="3200"/>
              <a:buNone/>
              <a:defRPr sz="3200"/>
            </a:lvl9pPr>
          </a:lstStyle>
          <a:p/>
        </p:txBody>
      </p:sp>
      <p:sp>
        <p:nvSpPr>
          <p:cNvPr id="326" name="Google Shape;326;p71"/>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1">
  <p:cSld name="TITLE_1_1_1_1">
    <p:spTree>
      <p:nvGrpSpPr>
        <p:cNvPr id="43" name="Shape 43"/>
        <p:cNvGrpSpPr/>
        <p:nvPr/>
      </p:nvGrpSpPr>
      <p:grpSpPr>
        <a:xfrm>
          <a:off x="0" y="0"/>
          <a:ext cx="0" cy="0"/>
          <a:chOff x="0" y="0"/>
          <a:chExt cx="0" cy="0"/>
        </a:xfrm>
      </p:grpSpPr>
      <p:pic>
        <p:nvPicPr>
          <p:cNvPr id="44" name="Google Shape;44;p8"/>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45" name="Google Shape;45;p8"/>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1 1">
  <p:cSld name="SECTION_HEADER_1_1_1_1">
    <p:spTree>
      <p:nvGrpSpPr>
        <p:cNvPr id="327" name="Shape 327"/>
        <p:cNvGrpSpPr/>
        <p:nvPr/>
      </p:nvGrpSpPr>
      <p:grpSpPr>
        <a:xfrm>
          <a:off x="0" y="0"/>
          <a:ext cx="0" cy="0"/>
          <a:chOff x="0" y="0"/>
          <a:chExt cx="0" cy="0"/>
        </a:xfrm>
      </p:grpSpPr>
      <p:pic>
        <p:nvPicPr>
          <p:cNvPr id="328" name="Google Shape;328;p72"/>
          <p:cNvPicPr preferRelativeResize="0"/>
          <p:nvPr/>
        </p:nvPicPr>
        <p:blipFill rotWithShape="1">
          <a:blip r:embed="rId2">
            <a:alphaModFix/>
          </a:blip>
          <a:srcRect b="0" l="66473" r="0" t="0"/>
          <a:stretch/>
        </p:blipFill>
        <p:spPr>
          <a:xfrm flipH="1">
            <a:off x="0" y="0"/>
            <a:ext cx="3759864" cy="6308234"/>
          </a:xfrm>
          <a:prstGeom prst="rect">
            <a:avLst/>
          </a:prstGeom>
          <a:noFill/>
          <a:ln>
            <a:noFill/>
          </a:ln>
        </p:spPr>
      </p:pic>
      <p:sp>
        <p:nvSpPr>
          <p:cNvPr id="329" name="Google Shape;329;p72"/>
          <p:cNvSpPr txBox="1"/>
          <p:nvPr>
            <p:ph type="title"/>
          </p:nvPr>
        </p:nvSpPr>
        <p:spPr>
          <a:xfrm>
            <a:off x="442433" y="316167"/>
            <a:ext cx="11419200" cy="1218900"/>
          </a:xfrm>
          <a:prstGeom prst="rect">
            <a:avLst/>
          </a:prstGeom>
        </p:spPr>
        <p:txBody>
          <a:bodyPr anchorCtr="0" anchor="t" bIns="121900" lIns="121900" spcFirstLastPara="1" rIns="121900" wrap="square" tIns="121900">
            <a:normAutofit/>
          </a:bodyPr>
          <a:lstStyle>
            <a:lvl1pPr lvl="0" rtl="0" algn="r">
              <a:spcBef>
                <a:spcPts val="0"/>
              </a:spcBef>
              <a:spcAft>
                <a:spcPts val="0"/>
              </a:spcAft>
              <a:buSzPts val="3200"/>
              <a:buNone/>
              <a:defRPr b="1" sz="3200"/>
            </a:lvl1pPr>
            <a:lvl2pPr lvl="1" rtl="0" algn="r">
              <a:spcBef>
                <a:spcPts val="0"/>
              </a:spcBef>
              <a:spcAft>
                <a:spcPts val="0"/>
              </a:spcAft>
              <a:buSzPts val="3200"/>
              <a:buNone/>
              <a:defRPr sz="3200"/>
            </a:lvl2pPr>
            <a:lvl3pPr lvl="2" rtl="0" algn="r">
              <a:spcBef>
                <a:spcPts val="0"/>
              </a:spcBef>
              <a:spcAft>
                <a:spcPts val="0"/>
              </a:spcAft>
              <a:buSzPts val="3200"/>
              <a:buNone/>
              <a:defRPr sz="3200"/>
            </a:lvl3pPr>
            <a:lvl4pPr lvl="3" rtl="0" algn="r">
              <a:spcBef>
                <a:spcPts val="0"/>
              </a:spcBef>
              <a:spcAft>
                <a:spcPts val="0"/>
              </a:spcAft>
              <a:buSzPts val="3200"/>
              <a:buNone/>
              <a:defRPr sz="3200"/>
            </a:lvl4pPr>
            <a:lvl5pPr lvl="4" rtl="0" algn="r">
              <a:spcBef>
                <a:spcPts val="0"/>
              </a:spcBef>
              <a:spcAft>
                <a:spcPts val="0"/>
              </a:spcAft>
              <a:buSzPts val="3200"/>
              <a:buNone/>
              <a:defRPr sz="3200"/>
            </a:lvl5pPr>
            <a:lvl6pPr lvl="5" rtl="0" algn="r">
              <a:spcBef>
                <a:spcPts val="0"/>
              </a:spcBef>
              <a:spcAft>
                <a:spcPts val="0"/>
              </a:spcAft>
              <a:buSzPts val="3200"/>
              <a:buNone/>
              <a:defRPr sz="3200"/>
            </a:lvl6pPr>
            <a:lvl7pPr lvl="6" rtl="0" algn="r">
              <a:spcBef>
                <a:spcPts val="0"/>
              </a:spcBef>
              <a:spcAft>
                <a:spcPts val="0"/>
              </a:spcAft>
              <a:buSzPts val="3200"/>
              <a:buNone/>
              <a:defRPr sz="3200"/>
            </a:lvl7pPr>
            <a:lvl8pPr lvl="7" rtl="0" algn="r">
              <a:spcBef>
                <a:spcPts val="0"/>
              </a:spcBef>
              <a:spcAft>
                <a:spcPts val="0"/>
              </a:spcAft>
              <a:buSzPts val="3200"/>
              <a:buNone/>
              <a:defRPr sz="3200"/>
            </a:lvl8pPr>
            <a:lvl9pPr lvl="8" rtl="0" algn="r">
              <a:spcBef>
                <a:spcPts val="0"/>
              </a:spcBef>
              <a:spcAft>
                <a:spcPts val="0"/>
              </a:spcAft>
              <a:buSzPts val="3200"/>
              <a:buNone/>
              <a:defRPr sz="3200"/>
            </a:lvl9pPr>
          </a:lstStyle>
          <a:p/>
        </p:txBody>
      </p:sp>
      <p:sp>
        <p:nvSpPr>
          <p:cNvPr id="330" name="Google Shape;330;p72"/>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1" name="Shape 331"/>
        <p:cNvGrpSpPr/>
        <p:nvPr/>
      </p:nvGrpSpPr>
      <p:grpSpPr>
        <a:xfrm>
          <a:off x="0" y="0"/>
          <a:ext cx="0" cy="0"/>
          <a:chOff x="0" y="0"/>
          <a:chExt cx="0" cy="0"/>
        </a:xfrm>
      </p:grpSpPr>
      <p:sp>
        <p:nvSpPr>
          <p:cNvPr id="332" name="Google Shape;332;p73"/>
          <p:cNvSpPr txBox="1"/>
          <p:nvPr>
            <p:ph idx="1" type="body"/>
          </p:nvPr>
        </p:nvSpPr>
        <p:spPr>
          <a:xfrm>
            <a:off x="442433" y="1412133"/>
            <a:ext cx="9385200" cy="4559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33" name="Google Shape;333;p73"/>
          <p:cNvSpPr txBox="1"/>
          <p:nvPr>
            <p:ph type="title"/>
          </p:nvPr>
        </p:nvSpPr>
        <p:spPr>
          <a:xfrm>
            <a:off x="442433" y="316167"/>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34" name="Google Shape;334;p73"/>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35" name="Shape 335"/>
        <p:cNvGrpSpPr/>
        <p:nvPr/>
      </p:nvGrpSpPr>
      <p:grpSpPr>
        <a:xfrm>
          <a:off x="0" y="0"/>
          <a:ext cx="0" cy="0"/>
          <a:chOff x="0" y="0"/>
          <a:chExt cx="0" cy="0"/>
        </a:xfrm>
      </p:grpSpPr>
      <p:sp>
        <p:nvSpPr>
          <p:cNvPr id="336" name="Google Shape;336;p74"/>
          <p:cNvSpPr txBox="1"/>
          <p:nvPr>
            <p:ph idx="1" type="body"/>
          </p:nvPr>
        </p:nvSpPr>
        <p:spPr>
          <a:xfrm>
            <a:off x="442433" y="1412133"/>
            <a:ext cx="9385200" cy="4559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37" name="Google Shape;337;p74"/>
          <p:cNvSpPr txBox="1"/>
          <p:nvPr>
            <p:ph type="title"/>
          </p:nvPr>
        </p:nvSpPr>
        <p:spPr>
          <a:xfrm>
            <a:off x="442433" y="316167"/>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pic>
        <p:nvPicPr>
          <p:cNvPr id="338" name="Google Shape;338;p74"/>
          <p:cNvPicPr preferRelativeResize="0"/>
          <p:nvPr/>
        </p:nvPicPr>
        <p:blipFill rotWithShape="1">
          <a:blip r:embed="rId2">
            <a:alphaModFix/>
          </a:blip>
          <a:srcRect b="0" l="66473" r="0" t="0"/>
          <a:stretch/>
        </p:blipFill>
        <p:spPr>
          <a:xfrm flipH="1" rot="10800000">
            <a:off x="8432131" y="133"/>
            <a:ext cx="3759864" cy="6308234"/>
          </a:xfrm>
          <a:prstGeom prst="rect">
            <a:avLst/>
          </a:prstGeom>
          <a:noFill/>
          <a:ln>
            <a:noFill/>
          </a:ln>
        </p:spPr>
      </p:pic>
      <p:sp>
        <p:nvSpPr>
          <p:cNvPr id="339" name="Google Shape;339;p74"/>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spTree>
      <p:nvGrpSpPr>
        <p:cNvPr id="340" name="Shape 340"/>
        <p:cNvGrpSpPr/>
        <p:nvPr/>
      </p:nvGrpSpPr>
      <p:grpSpPr>
        <a:xfrm>
          <a:off x="0" y="0"/>
          <a:ext cx="0" cy="0"/>
          <a:chOff x="0" y="0"/>
          <a:chExt cx="0" cy="0"/>
        </a:xfrm>
      </p:grpSpPr>
      <p:sp>
        <p:nvSpPr>
          <p:cNvPr id="341" name="Google Shape;341;p75"/>
          <p:cNvSpPr txBox="1"/>
          <p:nvPr>
            <p:ph idx="1" type="body"/>
          </p:nvPr>
        </p:nvSpPr>
        <p:spPr>
          <a:xfrm>
            <a:off x="442433" y="1412133"/>
            <a:ext cx="9385200" cy="4559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42" name="Google Shape;342;p75"/>
          <p:cNvSpPr txBox="1"/>
          <p:nvPr>
            <p:ph type="title"/>
          </p:nvPr>
        </p:nvSpPr>
        <p:spPr>
          <a:xfrm>
            <a:off x="442433" y="316167"/>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pic>
        <p:nvPicPr>
          <p:cNvPr id="343" name="Google Shape;343;p75"/>
          <p:cNvPicPr preferRelativeResize="0"/>
          <p:nvPr/>
        </p:nvPicPr>
        <p:blipFill rotWithShape="1">
          <a:blip r:embed="rId2">
            <a:alphaModFix/>
          </a:blip>
          <a:srcRect b="0" l="66473" r="0" t="0"/>
          <a:stretch/>
        </p:blipFill>
        <p:spPr>
          <a:xfrm>
            <a:off x="8432131" y="133"/>
            <a:ext cx="3759864" cy="6308234"/>
          </a:xfrm>
          <a:prstGeom prst="rect">
            <a:avLst/>
          </a:prstGeom>
          <a:noFill/>
          <a:ln>
            <a:noFill/>
          </a:ln>
        </p:spPr>
      </p:pic>
      <p:sp>
        <p:nvSpPr>
          <p:cNvPr id="344" name="Google Shape;344;p75"/>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p:cSld name="TITLE_AND_BODY_1_1_1">
    <p:spTree>
      <p:nvGrpSpPr>
        <p:cNvPr id="345" name="Shape 345"/>
        <p:cNvGrpSpPr/>
        <p:nvPr/>
      </p:nvGrpSpPr>
      <p:grpSpPr>
        <a:xfrm>
          <a:off x="0" y="0"/>
          <a:ext cx="0" cy="0"/>
          <a:chOff x="0" y="0"/>
          <a:chExt cx="0" cy="0"/>
        </a:xfrm>
      </p:grpSpPr>
      <p:pic>
        <p:nvPicPr>
          <p:cNvPr id="346" name="Google Shape;346;p76"/>
          <p:cNvPicPr preferRelativeResize="0"/>
          <p:nvPr/>
        </p:nvPicPr>
        <p:blipFill rotWithShape="1">
          <a:blip r:embed="rId2">
            <a:alphaModFix/>
          </a:blip>
          <a:srcRect b="0" l="66473" r="0" t="0"/>
          <a:stretch/>
        </p:blipFill>
        <p:spPr>
          <a:xfrm rot="10800000">
            <a:off x="0" y="-1"/>
            <a:ext cx="3759864" cy="6308234"/>
          </a:xfrm>
          <a:prstGeom prst="rect">
            <a:avLst/>
          </a:prstGeom>
          <a:noFill/>
          <a:ln>
            <a:noFill/>
          </a:ln>
        </p:spPr>
      </p:pic>
      <p:sp>
        <p:nvSpPr>
          <p:cNvPr id="347" name="Google Shape;347;p76"/>
          <p:cNvSpPr txBox="1"/>
          <p:nvPr>
            <p:ph idx="1" type="body"/>
          </p:nvPr>
        </p:nvSpPr>
        <p:spPr>
          <a:xfrm>
            <a:off x="3036200" y="1412133"/>
            <a:ext cx="8773500" cy="4559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48" name="Google Shape;348;p76"/>
          <p:cNvSpPr txBox="1"/>
          <p:nvPr>
            <p:ph type="title"/>
          </p:nvPr>
        </p:nvSpPr>
        <p:spPr>
          <a:xfrm>
            <a:off x="2847433" y="316167"/>
            <a:ext cx="89625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49" name="Google Shape;349;p76"/>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1">
  <p:cSld name="TITLE_AND_BODY_1_1_1_1">
    <p:spTree>
      <p:nvGrpSpPr>
        <p:cNvPr id="350" name="Shape 350"/>
        <p:cNvGrpSpPr/>
        <p:nvPr/>
      </p:nvGrpSpPr>
      <p:grpSpPr>
        <a:xfrm>
          <a:off x="0" y="0"/>
          <a:ext cx="0" cy="0"/>
          <a:chOff x="0" y="0"/>
          <a:chExt cx="0" cy="0"/>
        </a:xfrm>
      </p:grpSpPr>
      <p:pic>
        <p:nvPicPr>
          <p:cNvPr id="351" name="Google Shape;351;p77"/>
          <p:cNvPicPr preferRelativeResize="0"/>
          <p:nvPr/>
        </p:nvPicPr>
        <p:blipFill rotWithShape="1">
          <a:blip r:embed="rId2">
            <a:alphaModFix/>
          </a:blip>
          <a:srcRect b="0" l="66473" r="0" t="0"/>
          <a:stretch/>
        </p:blipFill>
        <p:spPr>
          <a:xfrm flipH="1">
            <a:off x="0" y="0"/>
            <a:ext cx="3759864" cy="6308234"/>
          </a:xfrm>
          <a:prstGeom prst="rect">
            <a:avLst/>
          </a:prstGeom>
          <a:noFill/>
          <a:ln>
            <a:noFill/>
          </a:ln>
        </p:spPr>
      </p:pic>
      <p:sp>
        <p:nvSpPr>
          <p:cNvPr id="352" name="Google Shape;352;p77"/>
          <p:cNvSpPr txBox="1"/>
          <p:nvPr>
            <p:ph idx="1" type="body"/>
          </p:nvPr>
        </p:nvSpPr>
        <p:spPr>
          <a:xfrm>
            <a:off x="3036200" y="1412133"/>
            <a:ext cx="8773500" cy="4559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53" name="Google Shape;353;p77"/>
          <p:cNvSpPr txBox="1"/>
          <p:nvPr>
            <p:ph type="title"/>
          </p:nvPr>
        </p:nvSpPr>
        <p:spPr>
          <a:xfrm>
            <a:off x="2847433" y="316167"/>
            <a:ext cx="89625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54" name="Google Shape;354;p77"/>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355" name="Shape 355"/>
        <p:cNvGrpSpPr/>
        <p:nvPr/>
      </p:nvGrpSpPr>
      <p:grpSpPr>
        <a:xfrm>
          <a:off x="0" y="0"/>
          <a:ext cx="0" cy="0"/>
          <a:chOff x="0" y="0"/>
          <a:chExt cx="0" cy="0"/>
        </a:xfrm>
      </p:grpSpPr>
      <p:pic>
        <p:nvPicPr>
          <p:cNvPr id="356" name="Google Shape;356;p78"/>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357" name="Google Shape;357;p78"/>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58" name="Google Shape;358;p78"/>
          <p:cNvPicPr preferRelativeResize="0"/>
          <p:nvPr/>
        </p:nvPicPr>
        <p:blipFill rotWithShape="1">
          <a:blip r:embed="rId3">
            <a:alphaModFix/>
          </a:blip>
          <a:srcRect b="0" l="0" r="64656" t="0"/>
          <a:stretch/>
        </p:blipFill>
        <p:spPr>
          <a:xfrm>
            <a:off x="491200" y="511900"/>
            <a:ext cx="1443435" cy="1761637"/>
          </a:xfrm>
          <a:prstGeom prst="rect">
            <a:avLst/>
          </a:prstGeom>
          <a:noFill/>
          <a:ln>
            <a:noFill/>
          </a:ln>
        </p:spPr>
      </p:pic>
      <p:sp>
        <p:nvSpPr>
          <p:cNvPr id="359" name="Google Shape;359;p78"/>
          <p:cNvSpPr txBox="1"/>
          <p:nvPr/>
        </p:nvSpPr>
        <p:spPr>
          <a:xfrm>
            <a:off x="491187" y="5808533"/>
            <a:ext cx="22599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solidFill>
                  <a:schemeClr val="lt1"/>
                </a:solidFill>
                <a:latin typeface="Montserrat"/>
                <a:ea typeface="Montserrat"/>
                <a:cs typeface="Montserrat"/>
                <a:sym typeface="Montserrat"/>
              </a:rPr>
              <a:t>finos.org</a:t>
            </a:r>
            <a:endParaRPr sz="1900">
              <a:solidFill>
                <a:schemeClr val="lt1"/>
              </a:solidFill>
              <a:latin typeface="Montserrat"/>
              <a:ea typeface="Montserrat"/>
              <a:cs typeface="Montserrat"/>
              <a:sym typeface="Montserrat"/>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
    <p:spTree>
      <p:nvGrpSpPr>
        <p:cNvPr id="360" name="Shape 360"/>
        <p:cNvGrpSpPr/>
        <p:nvPr/>
      </p:nvGrpSpPr>
      <p:grpSpPr>
        <a:xfrm>
          <a:off x="0" y="0"/>
          <a:ext cx="0" cy="0"/>
          <a:chOff x="0" y="0"/>
          <a:chExt cx="0" cy="0"/>
        </a:xfrm>
      </p:grpSpPr>
      <p:pic>
        <p:nvPicPr>
          <p:cNvPr id="361" name="Google Shape;361;p79"/>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362" name="Google Shape;362;p79"/>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63" name="Google Shape;363;p79"/>
          <p:cNvPicPr preferRelativeResize="0"/>
          <p:nvPr/>
        </p:nvPicPr>
        <p:blipFill rotWithShape="1">
          <a:blip r:embed="rId3">
            <a:alphaModFix/>
          </a:blip>
          <a:srcRect b="0" l="0" r="64656" t="0"/>
          <a:stretch/>
        </p:blipFill>
        <p:spPr>
          <a:xfrm>
            <a:off x="491200" y="511900"/>
            <a:ext cx="1443435" cy="1761637"/>
          </a:xfrm>
          <a:prstGeom prst="rect">
            <a:avLst/>
          </a:prstGeom>
          <a:noFill/>
          <a:ln>
            <a:noFill/>
          </a:ln>
        </p:spPr>
      </p:pic>
      <p:sp>
        <p:nvSpPr>
          <p:cNvPr id="364" name="Google Shape;364;p79"/>
          <p:cNvSpPr txBox="1"/>
          <p:nvPr/>
        </p:nvSpPr>
        <p:spPr>
          <a:xfrm>
            <a:off x="491187" y="5808533"/>
            <a:ext cx="22599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solidFill>
                  <a:schemeClr val="lt1"/>
                </a:solidFill>
                <a:latin typeface="Montserrat"/>
                <a:ea typeface="Montserrat"/>
                <a:cs typeface="Montserrat"/>
                <a:sym typeface="Montserrat"/>
              </a:rPr>
              <a:t>finos.org</a:t>
            </a:r>
            <a:endParaRPr sz="1900">
              <a:solidFill>
                <a:schemeClr val="lt1"/>
              </a:solidFill>
              <a:latin typeface="Montserrat"/>
              <a:ea typeface="Montserrat"/>
              <a:cs typeface="Montserrat"/>
              <a:sym typeface="Montserrat"/>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_1_1">
    <p:spTree>
      <p:nvGrpSpPr>
        <p:cNvPr id="365" name="Shape 365"/>
        <p:cNvGrpSpPr/>
        <p:nvPr/>
      </p:nvGrpSpPr>
      <p:grpSpPr>
        <a:xfrm>
          <a:off x="0" y="0"/>
          <a:ext cx="0" cy="0"/>
          <a:chOff x="0" y="0"/>
          <a:chExt cx="0" cy="0"/>
        </a:xfrm>
      </p:grpSpPr>
      <p:pic>
        <p:nvPicPr>
          <p:cNvPr id="366" name="Google Shape;366;p80"/>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367" name="Google Shape;367;p80"/>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68" name="Google Shape;368;p80"/>
          <p:cNvPicPr preferRelativeResize="0"/>
          <p:nvPr/>
        </p:nvPicPr>
        <p:blipFill rotWithShape="1">
          <a:blip r:embed="rId3">
            <a:alphaModFix/>
          </a:blip>
          <a:srcRect b="0" l="0" r="64656" t="0"/>
          <a:stretch/>
        </p:blipFill>
        <p:spPr>
          <a:xfrm>
            <a:off x="491200" y="511900"/>
            <a:ext cx="1443435" cy="1761637"/>
          </a:xfrm>
          <a:prstGeom prst="rect">
            <a:avLst/>
          </a:prstGeom>
          <a:noFill/>
          <a:ln>
            <a:noFill/>
          </a:ln>
        </p:spPr>
      </p:pic>
      <p:sp>
        <p:nvSpPr>
          <p:cNvPr id="369" name="Google Shape;369;p80"/>
          <p:cNvSpPr txBox="1"/>
          <p:nvPr/>
        </p:nvSpPr>
        <p:spPr>
          <a:xfrm>
            <a:off x="491187" y="5808533"/>
            <a:ext cx="22599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solidFill>
                  <a:schemeClr val="lt1"/>
                </a:solidFill>
                <a:latin typeface="Montserrat"/>
                <a:ea typeface="Montserrat"/>
                <a:cs typeface="Montserrat"/>
                <a:sym typeface="Montserrat"/>
              </a:rPr>
              <a:t>finos.org</a:t>
            </a:r>
            <a:endParaRPr sz="1900">
              <a:solidFill>
                <a:schemeClr val="lt1"/>
              </a:solidFill>
              <a:latin typeface="Montserrat"/>
              <a:ea typeface="Montserrat"/>
              <a:cs typeface="Montserrat"/>
              <a:sym typeface="Montserrat"/>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1">
  <p:cSld name="CUSTOM_1_1_1">
    <p:spTree>
      <p:nvGrpSpPr>
        <p:cNvPr id="370" name="Shape 370"/>
        <p:cNvGrpSpPr/>
        <p:nvPr/>
      </p:nvGrpSpPr>
      <p:grpSpPr>
        <a:xfrm>
          <a:off x="0" y="0"/>
          <a:ext cx="0" cy="0"/>
          <a:chOff x="0" y="0"/>
          <a:chExt cx="0" cy="0"/>
        </a:xfrm>
      </p:grpSpPr>
      <p:pic>
        <p:nvPicPr>
          <p:cNvPr id="371" name="Google Shape;371;p81"/>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372" name="Google Shape;372;p81"/>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73" name="Google Shape;373;p81"/>
          <p:cNvPicPr preferRelativeResize="0"/>
          <p:nvPr/>
        </p:nvPicPr>
        <p:blipFill rotWithShape="1">
          <a:blip r:embed="rId3">
            <a:alphaModFix/>
          </a:blip>
          <a:srcRect b="0" l="0" r="64656" t="0"/>
          <a:stretch/>
        </p:blipFill>
        <p:spPr>
          <a:xfrm>
            <a:off x="491200" y="511900"/>
            <a:ext cx="1443435" cy="1761637"/>
          </a:xfrm>
          <a:prstGeom prst="rect">
            <a:avLst/>
          </a:prstGeom>
          <a:noFill/>
          <a:ln>
            <a:noFill/>
          </a:ln>
        </p:spPr>
      </p:pic>
      <p:sp>
        <p:nvSpPr>
          <p:cNvPr id="374" name="Google Shape;374;p81"/>
          <p:cNvSpPr txBox="1"/>
          <p:nvPr/>
        </p:nvSpPr>
        <p:spPr>
          <a:xfrm>
            <a:off x="491187" y="5808533"/>
            <a:ext cx="22599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solidFill>
                  <a:schemeClr val="lt1"/>
                </a:solidFill>
                <a:latin typeface="Montserrat"/>
                <a:ea typeface="Montserrat"/>
                <a:cs typeface="Montserrat"/>
                <a:sym typeface="Montserrat"/>
              </a:rPr>
              <a:t>finos.org</a:t>
            </a:r>
            <a:endParaRPr sz="1900">
              <a:solidFill>
                <a:schemeClr val="lt1"/>
              </a:solidFill>
              <a:latin typeface="Montserrat"/>
              <a:ea typeface="Montserrat"/>
              <a:cs typeface="Montserrat"/>
              <a:sym typeface="Montserra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1 1">
  <p:cSld name="TITLE_1_1_1_1_1">
    <p:spTree>
      <p:nvGrpSpPr>
        <p:cNvPr id="46" name="Shape 46"/>
        <p:cNvGrpSpPr/>
        <p:nvPr/>
      </p:nvGrpSpPr>
      <p:grpSpPr>
        <a:xfrm>
          <a:off x="0" y="0"/>
          <a:ext cx="0" cy="0"/>
          <a:chOff x="0" y="0"/>
          <a:chExt cx="0" cy="0"/>
        </a:xfrm>
      </p:grpSpPr>
      <p:pic>
        <p:nvPicPr>
          <p:cNvPr id="47" name="Google Shape;47;p9"/>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48" name="Google Shape;48;p9"/>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1 1">
  <p:cSld name="CUSTOM_1_1_1_1">
    <p:spTree>
      <p:nvGrpSpPr>
        <p:cNvPr id="375" name="Shape 375"/>
        <p:cNvGrpSpPr/>
        <p:nvPr/>
      </p:nvGrpSpPr>
      <p:grpSpPr>
        <a:xfrm>
          <a:off x="0" y="0"/>
          <a:ext cx="0" cy="0"/>
          <a:chOff x="0" y="0"/>
          <a:chExt cx="0" cy="0"/>
        </a:xfrm>
      </p:grpSpPr>
      <p:pic>
        <p:nvPicPr>
          <p:cNvPr id="376" name="Google Shape;376;p82"/>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377" name="Google Shape;377;p82"/>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78" name="Google Shape;378;p82"/>
          <p:cNvPicPr preferRelativeResize="0"/>
          <p:nvPr/>
        </p:nvPicPr>
        <p:blipFill rotWithShape="1">
          <a:blip r:embed="rId3">
            <a:alphaModFix/>
          </a:blip>
          <a:srcRect b="0" l="0" r="64656" t="0"/>
          <a:stretch/>
        </p:blipFill>
        <p:spPr>
          <a:xfrm>
            <a:off x="491200" y="511900"/>
            <a:ext cx="1443435" cy="1761637"/>
          </a:xfrm>
          <a:prstGeom prst="rect">
            <a:avLst/>
          </a:prstGeom>
          <a:noFill/>
          <a:ln>
            <a:noFill/>
          </a:ln>
        </p:spPr>
      </p:pic>
      <p:sp>
        <p:nvSpPr>
          <p:cNvPr id="379" name="Google Shape;379;p82"/>
          <p:cNvSpPr txBox="1"/>
          <p:nvPr/>
        </p:nvSpPr>
        <p:spPr>
          <a:xfrm>
            <a:off x="491187" y="5808533"/>
            <a:ext cx="22599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solidFill>
                  <a:schemeClr val="lt1"/>
                </a:solidFill>
                <a:latin typeface="Montserrat"/>
                <a:ea typeface="Montserrat"/>
                <a:cs typeface="Montserrat"/>
                <a:sym typeface="Montserrat"/>
              </a:rPr>
              <a:t>finos.org</a:t>
            </a:r>
            <a:endParaRPr sz="1900">
              <a:solidFill>
                <a:schemeClr val="lt1"/>
              </a:solidFill>
              <a:latin typeface="Montserrat"/>
              <a:ea typeface="Montserrat"/>
              <a:cs typeface="Montserrat"/>
              <a:sym typeface="Montserrat"/>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0" name="Shape 380"/>
        <p:cNvGrpSpPr/>
        <p:nvPr/>
      </p:nvGrpSpPr>
      <p:grpSpPr>
        <a:xfrm>
          <a:off x="0" y="0"/>
          <a:ext cx="0" cy="0"/>
          <a:chOff x="0" y="0"/>
          <a:chExt cx="0" cy="0"/>
        </a:xfrm>
      </p:grpSpPr>
      <p:sp>
        <p:nvSpPr>
          <p:cNvPr id="381" name="Google Shape;381;p83"/>
          <p:cNvSpPr txBox="1"/>
          <p:nvPr>
            <p:ph type="title"/>
          </p:nvPr>
        </p:nvSpPr>
        <p:spPr>
          <a:xfrm>
            <a:off x="415600" y="308842"/>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82" name="Google Shape;382;p83"/>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ue Green Color Scheme Not Yellow">
  <p:cSld name="TITLE_ONLY_2">
    <p:spTree>
      <p:nvGrpSpPr>
        <p:cNvPr id="383" name="Shape 383"/>
        <p:cNvGrpSpPr/>
        <p:nvPr/>
      </p:nvGrpSpPr>
      <p:grpSpPr>
        <a:xfrm>
          <a:off x="0" y="0"/>
          <a:ext cx="0" cy="0"/>
          <a:chOff x="0" y="0"/>
          <a:chExt cx="0" cy="0"/>
        </a:xfrm>
      </p:grpSpPr>
      <p:sp>
        <p:nvSpPr>
          <p:cNvPr id="384" name="Google Shape;384;p84"/>
          <p:cNvSpPr txBox="1"/>
          <p:nvPr>
            <p:ph type="title"/>
          </p:nvPr>
        </p:nvSpPr>
        <p:spPr>
          <a:xfrm>
            <a:off x="415600" y="308842"/>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85" name="Google Shape;385;p84"/>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
        <p:nvSpPr>
          <p:cNvPr id="386" name="Google Shape;386;p84"/>
          <p:cNvSpPr txBox="1"/>
          <p:nvPr/>
        </p:nvSpPr>
        <p:spPr>
          <a:xfrm>
            <a:off x="3489767" y="975267"/>
            <a:ext cx="69459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solidFill>
                <a:srgbClr val="487A7B"/>
              </a:solidFill>
              <a:latin typeface="Montserrat Light"/>
              <a:ea typeface="Montserrat Light"/>
              <a:cs typeface="Montserrat Light"/>
              <a:sym typeface="Montserrat Light"/>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n 2 Columns" type="twoColTx">
  <p:cSld name="TITLE_AND_TWO_COLUMNS">
    <p:spTree>
      <p:nvGrpSpPr>
        <p:cNvPr id="387" name="Shape 387"/>
        <p:cNvGrpSpPr/>
        <p:nvPr/>
      </p:nvGrpSpPr>
      <p:grpSpPr>
        <a:xfrm>
          <a:off x="0" y="0"/>
          <a:ext cx="0" cy="0"/>
          <a:chOff x="0" y="0"/>
          <a:chExt cx="0" cy="0"/>
        </a:xfrm>
      </p:grpSpPr>
      <p:sp>
        <p:nvSpPr>
          <p:cNvPr id="388" name="Google Shape;388;p85"/>
          <p:cNvSpPr txBox="1"/>
          <p:nvPr>
            <p:ph type="title"/>
          </p:nvPr>
        </p:nvSpPr>
        <p:spPr>
          <a:xfrm>
            <a:off x="415600" y="308842"/>
            <a:ext cx="113613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89" name="Google Shape;389;p85"/>
          <p:cNvSpPr txBox="1"/>
          <p:nvPr>
            <p:ph idx="1" type="body"/>
          </p:nvPr>
        </p:nvSpPr>
        <p:spPr>
          <a:xfrm>
            <a:off x="415604" y="1389800"/>
            <a:ext cx="5450100" cy="45552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90" name="Google Shape;390;p85"/>
          <p:cNvSpPr txBox="1"/>
          <p:nvPr>
            <p:ph idx="2" type="body"/>
          </p:nvPr>
        </p:nvSpPr>
        <p:spPr>
          <a:xfrm>
            <a:off x="6326483" y="1389800"/>
            <a:ext cx="5450100" cy="45552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91" name="Google Shape;391;p85"/>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
    <p:spTree>
      <p:nvGrpSpPr>
        <p:cNvPr id="392" name="Shape 392"/>
        <p:cNvGrpSpPr/>
        <p:nvPr/>
      </p:nvGrpSpPr>
      <p:grpSpPr>
        <a:xfrm>
          <a:off x="0" y="0"/>
          <a:ext cx="0" cy="0"/>
          <a:chOff x="0" y="0"/>
          <a:chExt cx="0" cy="0"/>
        </a:xfrm>
      </p:grpSpPr>
      <p:sp>
        <p:nvSpPr>
          <p:cNvPr id="393" name="Google Shape;393;p86"/>
          <p:cNvSpPr txBox="1"/>
          <p:nvPr>
            <p:ph type="title"/>
          </p:nvPr>
        </p:nvSpPr>
        <p:spPr>
          <a:xfrm>
            <a:off x="415600" y="3416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94" name="Google Shape;394;p86"/>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p:cSld name="CUSTOM_3">
    <p:spTree>
      <p:nvGrpSpPr>
        <p:cNvPr id="395" name="Shape 395"/>
        <p:cNvGrpSpPr/>
        <p:nvPr/>
      </p:nvGrpSpPr>
      <p:grpSpPr>
        <a:xfrm>
          <a:off x="0" y="0"/>
          <a:ext cx="0" cy="0"/>
          <a:chOff x="0" y="0"/>
          <a:chExt cx="0" cy="0"/>
        </a:xfrm>
      </p:grpSpPr>
      <p:pic>
        <p:nvPicPr>
          <p:cNvPr id="396" name="Google Shape;396;p87"/>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397" name="Google Shape;397;p87"/>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98" name="Google Shape;398;p87"/>
          <p:cNvPicPr preferRelativeResize="0"/>
          <p:nvPr/>
        </p:nvPicPr>
        <p:blipFill rotWithShape="1">
          <a:blip r:embed="rId3">
            <a:alphaModFix/>
          </a:blip>
          <a:srcRect b="0" l="0" r="68645" t="0"/>
          <a:stretch/>
        </p:blipFill>
        <p:spPr>
          <a:xfrm>
            <a:off x="10377133" y="511900"/>
            <a:ext cx="1280565" cy="1761634"/>
          </a:xfrm>
          <a:prstGeom prst="rect">
            <a:avLst/>
          </a:prstGeom>
          <a:noFill/>
          <a:ln>
            <a:noFill/>
          </a:ln>
        </p:spPr>
      </p:pic>
      <p:sp>
        <p:nvSpPr>
          <p:cNvPr id="399" name="Google Shape;399;p87"/>
          <p:cNvSpPr txBox="1"/>
          <p:nvPr/>
        </p:nvSpPr>
        <p:spPr>
          <a:xfrm>
            <a:off x="9397687" y="5808533"/>
            <a:ext cx="2259900" cy="5247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r>
              <a:rPr lang="en-US" sz="1900">
                <a:solidFill>
                  <a:schemeClr val="lt1"/>
                </a:solidFill>
                <a:latin typeface="Montserrat"/>
                <a:ea typeface="Montserrat"/>
                <a:cs typeface="Montserrat"/>
                <a:sym typeface="Montserrat"/>
              </a:rPr>
              <a:t>finos.org</a:t>
            </a:r>
            <a:endParaRPr sz="1900">
              <a:solidFill>
                <a:schemeClr val="lt1"/>
              </a:solidFill>
              <a:latin typeface="Montserrat"/>
              <a:ea typeface="Montserrat"/>
              <a:cs typeface="Montserrat"/>
              <a:sym typeface="Montserrat"/>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400" name="Shape 400"/>
        <p:cNvGrpSpPr/>
        <p:nvPr/>
      </p:nvGrpSpPr>
      <p:grpSpPr>
        <a:xfrm>
          <a:off x="0" y="0"/>
          <a:ext cx="0" cy="0"/>
          <a:chOff x="0" y="0"/>
          <a:chExt cx="0" cy="0"/>
        </a:xfrm>
      </p:grpSpPr>
      <p:sp>
        <p:nvSpPr>
          <p:cNvPr id="401" name="Google Shape;401;p88"/>
          <p:cNvSpPr txBox="1"/>
          <p:nvPr>
            <p:ph type="title"/>
          </p:nvPr>
        </p:nvSpPr>
        <p:spPr>
          <a:xfrm>
            <a:off x="311667" y="239763"/>
            <a:ext cx="9982500" cy="932400"/>
          </a:xfrm>
          <a:prstGeom prst="rect">
            <a:avLst/>
          </a:prstGeom>
          <a:noFill/>
          <a:ln>
            <a:noFill/>
          </a:ln>
        </p:spPr>
        <p:txBody>
          <a:bodyPr anchorCtr="0" anchor="ctr" bIns="121900" lIns="121900" spcFirstLastPara="1" rIns="121900" wrap="square" tIns="121900">
            <a:normAutofit/>
          </a:bodyPr>
          <a:lstStyle>
            <a:lvl1pPr indent="0" lvl="0" marL="0" marR="0" rtl="0" algn="l">
              <a:lnSpc>
                <a:spcPct val="90000"/>
              </a:lnSpc>
              <a:spcBef>
                <a:spcPts val="0"/>
              </a:spcBef>
              <a:spcAft>
                <a:spcPts val="0"/>
              </a:spcAft>
              <a:buClr>
                <a:srgbClr val="168FDF"/>
              </a:buClr>
              <a:buSzPts val="3200"/>
              <a:buNone/>
              <a:defRPr i="0" u="none" cap="none" strike="noStrike">
                <a:solidFill>
                  <a:srgbClr val="168FDF"/>
                </a:solidFill>
              </a:defRPr>
            </a:lvl1pPr>
            <a:lvl2pPr indent="0" lvl="1"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9pPr>
          </a:lstStyle>
          <a:p/>
        </p:txBody>
      </p:sp>
      <p:sp>
        <p:nvSpPr>
          <p:cNvPr id="402" name="Google Shape;402;p88"/>
          <p:cNvSpPr txBox="1"/>
          <p:nvPr>
            <p:ph idx="1" type="body"/>
          </p:nvPr>
        </p:nvSpPr>
        <p:spPr>
          <a:xfrm>
            <a:off x="311667" y="1172167"/>
            <a:ext cx="5710800" cy="53076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16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16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16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23850" lvl="4" marL="2286000" marR="0" rtl="0" algn="l">
              <a:lnSpc>
                <a:spcPct val="100000"/>
              </a:lnSpc>
              <a:spcBef>
                <a:spcPts val="1600"/>
              </a:spcBef>
              <a:spcAft>
                <a:spcPts val="0"/>
              </a:spcAft>
              <a:buClr>
                <a:srgbClr val="168FDF"/>
              </a:buClr>
              <a:buSzPts val="1500"/>
              <a:buFont typeface="Arial"/>
              <a:buChar char="○"/>
              <a:defRPr i="0" u="none" cap="none" strike="noStrike">
                <a:solidFill>
                  <a:srgbClr val="2F2F2F"/>
                </a:solidFill>
                <a:latin typeface="Arial"/>
                <a:ea typeface="Arial"/>
                <a:cs typeface="Arial"/>
                <a:sym typeface="Arial"/>
              </a:defRPr>
            </a:lvl5pPr>
            <a:lvl6pPr indent="-349250" lvl="5" marL="27432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rtl="0" algn="l">
              <a:lnSpc>
                <a:spcPct val="90000"/>
              </a:lnSpc>
              <a:spcBef>
                <a:spcPts val="1600"/>
              </a:spcBef>
              <a:spcAft>
                <a:spcPts val="160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sp>
        <p:nvSpPr>
          <p:cNvPr id="403" name="Google Shape;403;p88"/>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rmAutofit/>
          </a:bodyPr>
          <a:lstStyle>
            <a:lvl1pPr indent="0" lvl="0" marL="0" marR="0" rtl="0" algn="r">
              <a:spcBef>
                <a:spcPts val="0"/>
              </a:spcBef>
              <a:buNone/>
              <a:defRPr b="0" i="0" sz="11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11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11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11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11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11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11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11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cxnSp>
        <p:nvCxnSpPr>
          <p:cNvPr id="404" name="Google Shape;404;p88"/>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sp>
        <p:nvSpPr>
          <p:cNvPr id="405" name="Google Shape;405;p88"/>
          <p:cNvSpPr txBox="1"/>
          <p:nvPr>
            <p:ph idx="2" type="body"/>
          </p:nvPr>
        </p:nvSpPr>
        <p:spPr>
          <a:xfrm>
            <a:off x="6235001" y="1172167"/>
            <a:ext cx="5710800" cy="53076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16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16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16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23850" lvl="4" marL="2286000" marR="0" rtl="0" algn="l">
              <a:lnSpc>
                <a:spcPct val="100000"/>
              </a:lnSpc>
              <a:spcBef>
                <a:spcPts val="1600"/>
              </a:spcBef>
              <a:spcAft>
                <a:spcPts val="0"/>
              </a:spcAft>
              <a:buClr>
                <a:srgbClr val="168FDF"/>
              </a:buClr>
              <a:buSzPts val="1500"/>
              <a:buFont typeface="Arial"/>
              <a:buChar char="○"/>
              <a:defRPr i="0" u="none" cap="none" strike="noStrike">
                <a:solidFill>
                  <a:srgbClr val="2F2F2F"/>
                </a:solidFill>
                <a:latin typeface="Arial"/>
                <a:ea typeface="Arial"/>
                <a:cs typeface="Arial"/>
                <a:sym typeface="Arial"/>
              </a:defRPr>
            </a:lvl5pPr>
            <a:lvl6pPr indent="-349250" lvl="5" marL="27432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rtl="0" algn="l">
              <a:lnSpc>
                <a:spcPct val="90000"/>
              </a:lnSpc>
              <a:spcBef>
                <a:spcPts val="1600"/>
              </a:spcBef>
              <a:spcAft>
                <a:spcPts val="160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pic>
        <p:nvPicPr>
          <p:cNvPr id="406" name="Google Shape;406;p88"/>
          <p:cNvPicPr preferRelativeResize="0"/>
          <p:nvPr/>
        </p:nvPicPr>
        <p:blipFill>
          <a:blip r:embed="rId2">
            <a:alphaModFix/>
          </a:blip>
          <a:stretch>
            <a:fillRect/>
          </a:stretch>
        </p:blipFill>
        <p:spPr>
          <a:xfrm>
            <a:off x="9570633" y="419831"/>
            <a:ext cx="2375133" cy="422967"/>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407" name="Shape 407"/>
        <p:cNvGrpSpPr/>
        <p:nvPr/>
      </p:nvGrpSpPr>
      <p:grpSpPr>
        <a:xfrm>
          <a:off x="0" y="0"/>
          <a:ext cx="0" cy="0"/>
          <a:chOff x="0" y="0"/>
          <a:chExt cx="0" cy="0"/>
        </a:xfrm>
      </p:grpSpPr>
      <p:sp>
        <p:nvSpPr>
          <p:cNvPr id="408" name="Google Shape;408;p89"/>
          <p:cNvSpPr txBox="1"/>
          <p:nvPr>
            <p:ph type="title"/>
          </p:nvPr>
        </p:nvSpPr>
        <p:spPr>
          <a:xfrm>
            <a:off x="609600" y="2447925"/>
            <a:ext cx="10972800" cy="1325700"/>
          </a:xfrm>
          <a:prstGeom prst="rect">
            <a:avLst/>
          </a:prstGeom>
          <a:noFill/>
          <a:ln>
            <a:noFill/>
          </a:ln>
        </p:spPr>
        <p:txBody>
          <a:bodyPr anchorCtr="0" anchor="ctr" bIns="121900" lIns="121900" spcFirstLastPara="1" rIns="121900" wrap="square" tIns="121900">
            <a:normAutofit/>
          </a:bodyPr>
          <a:lstStyle>
            <a:lvl1pPr indent="0" lvl="0" marL="0" marR="0" rtl="0" algn="ctr">
              <a:lnSpc>
                <a:spcPct val="90000"/>
              </a:lnSpc>
              <a:spcBef>
                <a:spcPts val="0"/>
              </a:spcBef>
              <a:spcAft>
                <a:spcPts val="0"/>
              </a:spcAft>
              <a:buClr>
                <a:srgbClr val="FFFFFF"/>
              </a:buClr>
              <a:buSzPts val="4300"/>
              <a:buNone/>
              <a:defRPr i="0" sz="4300" u="none" cap="none" strike="noStrike">
                <a:solidFill>
                  <a:srgbClr val="FFFFFF"/>
                </a:solidFill>
              </a:defRPr>
            </a:lvl1pPr>
            <a:lvl2pPr indent="0" lvl="1"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2pPr>
            <a:lvl3pPr indent="0" lvl="2"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3pPr>
            <a:lvl4pPr indent="0" lvl="3"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4pPr>
            <a:lvl5pPr indent="0" lvl="4"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5pPr>
            <a:lvl6pPr indent="0" lvl="5"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6pPr>
            <a:lvl7pPr indent="0" lvl="6"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7pPr>
            <a:lvl8pPr indent="0" lvl="7"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8pPr>
            <a:lvl9pPr indent="0" lvl="8"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9pPr>
          </a:lstStyle>
          <a:p/>
        </p:txBody>
      </p:sp>
      <p:sp>
        <p:nvSpPr>
          <p:cNvPr id="409" name="Google Shape;409;p89"/>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rmAutofit/>
          </a:bodyPr>
          <a:lstStyle>
            <a:lvl1pPr indent="0" lvl="0" marL="0" marR="0" rtl="0" algn="r">
              <a:spcBef>
                <a:spcPts val="0"/>
              </a:spcBef>
              <a:buNone/>
              <a:defRPr i="0" sz="1100" u="none" cap="none" strike="noStrike">
                <a:solidFill>
                  <a:srgbClr val="2F2F2F"/>
                </a:solidFill>
              </a:defRPr>
            </a:lvl1pPr>
            <a:lvl2pPr indent="0" lvl="1" marL="0" marR="0" rtl="0" algn="r">
              <a:spcBef>
                <a:spcPts val="0"/>
              </a:spcBef>
              <a:buNone/>
              <a:defRPr i="0" sz="1100" u="none" cap="none" strike="noStrike">
                <a:solidFill>
                  <a:srgbClr val="2F2F2F"/>
                </a:solidFill>
              </a:defRPr>
            </a:lvl2pPr>
            <a:lvl3pPr indent="0" lvl="2" marL="0" marR="0" rtl="0" algn="r">
              <a:spcBef>
                <a:spcPts val="0"/>
              </a:spcBef>
              <a:buNone/>
              <a:defRPr i="0" sz="1100" u="none" cap="none" strike="noStrike">
                <a:solidFill>
                  <a:srgbClr val="2F2F2F"/>
                </a:solidFill>
              </a:defRPr>
            </a:lvl3pPr>
            <a:lvl4pPr indent="0" lvl="3" marL="0" marR="0" rtl="0" algn="r">
              <a:spcBef>
                <a:spcPts val="0"/>
              </a:spcBef>
              <a:buNone/>
              <a:defRPr i="0" sz="1100" u="none" cap="none" strike="noStrike">
                <a:solidFill>
                  <a:srgbClr val="2F2F2F"/>
                </a:solidFill>
              </a:defRPr>
            </a:lvl4pPr>
            <a:lvl5pPr indent="0" lvl="4" marL="0" marR="0" rtl="0" algn="r">
              <a:spcBef>
                <a:spcPts val="0"/>
              </a:spcBef>
              <a:buNone/>
              <a:defRPr i="0" sz="1100" u="none" cap="none" strike="noStrike">
                <a:solidFill>
                  <a:srgbClr val="2F2F2F"/>
                </a:solidFill>
              </a:defRPr>
            </a:lvl5pPr>
            <a:lvl6pPr indent="0" lvl="5" marL="0" marR="0" rtl="0" algn="r">
              <a:spcBef>
                <a:spcPts val="0"/>
              </a:spcBef>
              <a:buNone/>
              <a:defRPr i="0" sz="1100" u="none" cap="none" strike="noStrike">
                <a:solidFill>
                  <a:srgbClr val="2F2F2F"/>
                </a:solidFill>
              </a:defRPr>
            </a:lvl6pPr>
            <a:lvl7pPr indent="0" lvl="6" marL="0" marR="0" rtl="0" algn="r">
              <a:spcBef>
                <a:spcPts val="0"/>
              </a:spcBef>
              <a:buNone/>
              <a:defRPr i="0" sz="1100" u="none" cap="none" strike="noStrike">
                <a:solidFill>
                  <a:srgbClr val="2F2F2F"/>
                </a:solidFill>
              </a:defRPr>
            </a:lvl7pPr>
            <a:lvl8pPr indent="0" lvl="7" marL="0" marR="0" rtl="0" algn="r">
              <a:spcBef>
                <a:spcPts val="0"/>
              </a:spcBef>
              <a:buNone/>
              <a:defRPr i="0" sz="1100" u="none" cap="none" strike="noStrike">
                <a:solidFill>
                  <a:srgbClr val="2F2F2F"/>
                </a:solidFill>
              </a:defRPr>
            </a:lvl8pPr>
            <a:lvl9pPr indent="0" lvl="8" marL="0" marR="0" rtl="0" algn="r">
              <a:spcBef>
                <a:spcPts val="0"/>
              </a:spcBef>
              <a:buNone/>
              <a:defRPr i="0" sz="1100" u="none" cap="none" strike="noStrike">
                <a:solidFill>
                  <a:srgbClr val="2F2F2F"/>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89"/>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pic>
        <p:nvPicPr>
          <p:cNvPr id="411" name="Google Shape;411;p89"/>
          <p:cNvPicPr preferRelativeResize="0"/>
          <p:nvPr/>
        </p:nvPicPr>
        <p:blipFill rotWithShape="1">
          <a:blip r:embed="rId2">
            <a:alphaModFix/>
          </a:blip>
          <a:srcRect b="0" l="0" r="10" t="0"/>
          <a:stretch/>
        </p:blipFill>
        <p:spPr>
          <a:xfrm>
            <a:off x="9570633" y="419831"/>
            <a:ext cx="2375133" cy="422967"/>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Half Width_3">
    <p:spTree>
      <p:nvGrpSpPr>
        <p:cNvPr id="412" name="Shape 412"/>
        <p:cNvGrpSpPr/>
        <p:nvPr/>
      </p:nvGrpSpPr>
      <p:grpSpPr>
        <a:xfrm>
          <a:off x="0" y="0"/>
          <a:ext cx="0" cy="0"/>
          <a:chOff x="0" y="0"/>
          <a:chExt cx="0" cy="0"/>
        </a:xfrm>
      </p:grpSpPr>
      <p:sp>
        <p:nvSpPr>
          <p:cNvPr id="413" name="Google Shape;413;p90"/>
          <p:cNvSpPr txBox="1"/>
          <p:nvPr>
            <p:ph type="title"/>
          </p:nvPr>
        </p:nvSpPr>
        <p:spPr>
          <a:xfrm>
            <a:off x="311667" y="239763"/>
            <a:ext cx="9982500" cy="932400"/>
          </a:xfrm>
          <a:prstGeom prst="rect">
            <a:avLst/>
          </a:prstGeom>
          <a:noFill/>
          <a:ln>
            <a:noFill/>
          </a:ln>
        </p:spPr>
        <p:txBody>
          <a:bodyPr anchorCtr="0" anchor="ctr" bIns="121900" lIns="121900" spcFirstLastPara="1" rIns="121900" wrap="square" tIns="121900">
            <a:normAutofit/>
          </a:bodyPr>
          <a:lstStyle>
            <a:lvl1pPr indent="0" lvl="0" marL="0" marR="0" rtl="0" algn="l">
              <a:lnSpc>
                <a:spcPct val="90000"/>
              </a:lnSpc>
              <a:spcBef>
                <a:spcPts val="0"/>
              </a:spcBef>
              <a:spcAft>
                <a:spcPts val="0"/>
              </a:spcAft>
              <a:buClr>
                <a:srgbClr val="168FDF"/>
              </a:buClr>
              <a:buSzPts val="3200"/>
              <a:buNone/>
              <a:defRPr i="0" u="none" cap="none" strike="noStrike">
                <a:solidFill>
                  <a:srgbClr val="168FDF"/>
                </a:solidFill>
              </a:defRPr>
            </a:lvl1pPr>
            <a:lvl2pPr indent="0" lvl="1"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9pPr>
          </a:lstStyle>
          <a:p/>
        </p:txBody>
      </p:sp>
      <p:sp>
        <p:nvSpPr>
          <p:cNvPr id="414" name="Google Shape;414;p90"/>
          <p:cNvSpPr txBox="1"/>
          <p:nvPr>
            <p:ph idx="1" type="body"/>
          </p:nvPr>
        </p:nvSpPr>
        <p:spPr>
          <a:xfrm>
            <a:off x="311667" y="1172167"/>
            <a:ext cx="11634000" cy="53076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16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16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16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23850" lvl="4" marL="2286000" marR="0" rtl="0" algn="l">
              <a:lnSpc>
                <a:spcPct val="100000"/>
              </a:lnSpc>
              <a:spcBef>
                <a:spcPts val="1600"/>
              </a:spcBef>
              <a:spcAft>
                <a:spcPts val="0"/>
              </a:spcAft>
              <a:buClr>
                <a:srgbClr val="168FDF"/>
              </a:buClr>
              <a:buSzPts val="1500"/>
              <a:buFont typeface="Arial"/>
              <a:buChar char="○"/>
              <a:defRPr i="0" u="none" cap="none" strike="noStrike">
                <a:solidFill>
                  <a:srgbClr val="2F2F2F"/>
                </a:solidFill>
                <a:latin typeface="Arial"/>
                <a:ea typeface="Arial"/>
                <a:cs typeface="Arial"/>
                <a:sym typeface="Arial"/>
              </a:defRPr>
            </a:lvl5pPr>
            <a:lvl6pPr indent="-349250" lvl="5" marL="27432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rtl="0" algn="l">
              <a:lnSpc>
                <a:spcPct val="90000"/>
              </a:lnSpc>
              <a:spcBef>
                <a:spcPts val="1600"/>
              </a:spcBef>
              <a:spcAft>
                <a:spcPts val="160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sp>
        <p:nvSpPr>
          <p:cNvPr id="415" name="Google Shape;415;p90"/>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rmAutofit/>
          </a:bodyPr>
          <a:lstStyle>
            <a:lvl1pPr indent="0" lvl="0" marL="0" marR="0" rtl="0" algn="r">
              <a:spcBef>
                <a:spcPts val="0"/>
              </a:spcBef>
              <a:buNone/>
              <a:defRPr b="0" i="0" sz="11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11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11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11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11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11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11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11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16" name="Google Shape;416;p90"/>
          <p:cNvPicPr preferRelativeResize="0"/>
          <p:nvPr/>
        </p:nvPicPr>
        <p:blipFill>
          <a:blip r:embed="rId2">
            <a:alphaModFix/>
          </a:blip>
          <a:stretch>
            <a:fillRect/>
          </a:stretch>
        </p:blipFill>
        <p:spPr>
          <a:xfrm>
            <a:off x="9570633" y="419831"/>
            <a:ext cx="2375133" cy="422967"/>
          </a:xfrm>
          <a:prstGeom prst="rect">
            <a:avLst/>
          </a:prstGeom>
          <a:noFill/>
          <a:ln>
            <a:noFill/>
          </a:ln>
        </p:spPr>
      </p:pic>
      <p:cxnSp>
        <p:nvCxnSpPr>
          <p:cNvPr id="417" name="Google Shape;417;p90"/>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Half Width_4">
    <p:spTree>
      <p:nvGrpSpPr>
        <p:cNvPr id="418" name="Shape 418"/>
        <p:cNvGrpSpPr/>
        <p:nvPr/>
      </p:nvGrpSpPr>
      <p:grpSpPr>
        <a:xfrm>
          <a:off x="0" y="0"/>
          <a:ext cx="0" cy="0"/>
          <a:chOff x="0" y="0"/>
          <a:chExt cx="0" cy="0"/>
        </a:xfrm>
      </p:grpSpPr>
      <p:sp>
        <p:nvSpPr>
          <p:cNvPr id="419" name="Google Shape;419;p91"/>
          <p:cNvSpPr txBox="1"/>
          <p:nvPr>
            <p:ph type="title"/>
          </p:nvPr>
        </p:nvSpPr>
        <p:spPr>
          <a:xfrm>
            <a:off x="311667" y="239763"/>
            <a:ext cx="9982500" cy="932400"/>
          </a:xfrm>
          <a:prstGeom prst="rect">
            <a:avLst/>
          </a:prstGeom>
          <a:noFill/>
          <a:ln>
            <a:noFill/>
          </a:ln>
        </p:spPr>
        <p:txBody>
          <a:bodyPr anchorCtr="0" anchor="ctr" bIns="121900" lIns="121900" spcFirstLastPara="1" rIns="121900" wrap="square" tIns="121900">
            <a:normAutofit/>
          </a:bodyPr>
          <a:lstStyle>
            <a:lvl1pPr indent="0" lvl="0" marL="0" marR="0" rtl="0" algn="l">
              <a:lnSpc>
                <a:spcPct val="90000"/>
              </a:lnSpc>
              <a:spcBef>
                <a:spcPts val="0"/>
              </a:spcBef>
              <a:spcAft>
                <a:spcPts val="0"/>
              </a:spcAft>
              <a:buClr>
                <a:srgbClr val="168FDF"/>
              </a:buClr>
              <a:buSzPts val="3200"/>
              <a:buNone/>
              <a:defRPr i="0" u="none" cap="none" strike="noStrike">
                <a:solidFill>
                  <a:srgbClr val="168FDF"/>
                </a:solidFill>
              </a:defRPr>
            </a:lvl1pPr>
            <a:lvl2pPr indent="0" lvl="1"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9pPr>
          </a:lstStyle>
          <a:p/>
        </p:txBody>
      </p:sp>
      <p:sp>
        <p:nvSpPr>
          <p:cNvPr id="420" name="Google Shape;420;p91"/>
          <p:cNvSpPr txBox="1"/>
          <p:nvPr>
            <p:ph idx="1" type="body"/>
          </p:nvPr>
        </p:nvSpPr>
        <p:spPr>
          <a:xfrm>
            <a:off x="311667" y="1172167"/>
            <a:ext cx="11634000" cy="53076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16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16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16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23850" lvl="4" marL="2286000" marR="0" rtl="0" algn="l">
              <a:lnSpc>
                <a:spcPct val="100000"/>
              </a:lnSpc>
              <a:spcBef>
                <a:spcPts val="1600"/>
              </a:spcBef>
              <a:spcAft>
                <a:spcPts val="0"/>
              </a:spcAft>
              <a:buClr>
                <a:srgbClr val="168FDF"/>
              </a:buClr>
              <a:buSzPts val="1500"/>
              <a:buFont typeface="Arial"/>
              <a:buChar char="○"/>
              <a:defRPr i="0" u="none" cap="none" strike="noStrike">
                <a:solidFill>
                  <a:srgbClr val="2F2F2F"/>
                </a:solidFill>
                <a:latin typeface="Arial"/>
                <a:ea typeface="Arial"/>
                <a:cs typeface="Arial"/>
                <a:sym typeface="Arial"/>
              </a:defRPr>
            </a:lvl5pPr>
            <a:lvl6pPr indent="-349250" lvl="5" marL="27432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rtl="0" algn="l">
              <a:lnSpc>
                <a:spcPct val="90000"/>
              </a:lnSpc>
              <a:spcBef>
                <a:spcPts val="1600"/>
              </a:spcBef>
              <a:spcAft>
                <a:spcPts val="160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sp>
        <p:nvSpPr>
          <p:cNvPr id="421" name="Google Shape;421;p91"/>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rmAutofit/>
          </a:bodyPr>
          <a:lstStyle>
            <a:lvl1pPr indent="0" lvl="0" marL="0" marR="0" rtl="0" algn="r">
              <a:spcBef>
                <a:spcPts val="0"/>
              </a:spcBef>
              <a:buNone/>
              <a:defRPr b="0" i="0" sz="11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11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11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11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11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11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11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11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22" name="Google Shape;422;p91"/>
          <p:cNvPicPr preferRelativeResize="0"/>
          <p:nvPr/>
        </p:nvPicPr>
        <p:blipFill>
          <a:blip r:embed="rId2">
            <a:alphaModFix/>
          </a:blip>
          <a:stretch>
            <a:fillRect/>
          </a:stretch>
        </p:blipFill>
        <p:spPr>
          <a:xfrm>
            <a:off x="9570633" y="419831"/>
            <a:ext cx="2375133" cy="422967"/>
          </a:xfrm>
          <a:prstGeom prst="rect">
            <a:avLst/>
          </a:prstGeom>
          <a:noFill/>
          <a:ln>
            <a:noFill/>
          </a:ln>
        </p:spPr>
      </p:pic>
      <p:cxnSp>
        <p:nvCxnSpPr>
          <p:cNvPr id="423" name="Google Shape;423;p91"/>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10"/>
          <p:cNvSpPr txBox="1"/>
          <p:nvPr>
            <p:ph type="title"/>
          </p:nvPr>
        </p:nvSpPr>
        <p:spPr>
          <a:xfrm>
            <a:off x="442433" y="316167"/>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51" name="Google Shape;51;p10"/>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2">
  <p:cSld name="Text Half Width_5">
    <p:spTree>
      <p:nvGrpSpPr>
        <p:cNvPr id="424" name="Shape 424"/>
        <p:cNvGrpSpPr/>
        <p:nvPr/>
      </p:nvGrpSpPr>
      <p:grpSpPr>
        <a:xfrm>
          <a:off x="0" y="0"/>
          <a:ext cx="0" cy="0"/>
          <a:chOff x="0" y="0"/>
          <a:chExt cx="0" cy="0"/>
        </a:xfrm>
      </p:grpSpPr>
      <p:sp>
        <p:nvSpPr>
          <p:cNvPr id="425" name="Google Shape;425;p92"/>
          <p:cNvSpPr txBox="1"/>
          <p:nvPr>
            <p:ph type="title"/>
          </p:nvPr>
        </p:nvSpPr>
        <p:spPr>
          <a:xfrm>
            <a:off x="311667" y="239763"/>
            <a:ext cx="9982500" cy="932400"/>
          </a:xfrm>
          <a:prstGeom prst="rect">
            <a:avLst/>
          </a:prstGeom>
          <a:noFill/>
          <a:ln>
            <a:noFill/>
          </a:ln>
        </p:spPr>
        <p:txBody>
          <a:bodyPr anchorCtr="0" anchor="ctr" bIns="121900" lIns="121900" spcFirstLastPara="1" rIns="121900" wrap="square" tIns="121900">
            <a:normAutofit/>
          </a:bodyPr>
          <a:lstStyle>
            <a:lvl1pPr indent="0" lvl="0" marL="0" marR="0" rtl="0" algn="l">
              <a:lnSpc>
                <a:spcPct val="90000"/>
              </a:lnSpc>
              <a:spcBef>
                <a:spcPts val="0"/>
              </a:spcBef>
              <a:spcAft>
                <a:spcPts val="0"/>
              </a:spcAft>
              <a:buClr>
                <a:srgbClr val="168FDF"/>
              </a:buClr>
              <a:buSzPts val="3200"/>
              <a:buNone/>
              <a:defRPr i="0" u="none" cap="none" strike="noStrike">
                <a:solidFill>
                  <a:srgbClr val="168FDF"/>
                </a:solidFill>
              </a:defRPr>
            </a:lvl1pPr>
            <a:lvl2pPr indent="0" lvl="1"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200"/>
              <a:buFont typeface="Arial"/>
              <a:buNone/>
              <a:defRPr>
                <a:solidFill>
                  <a:srgbClr val="168FDF"/>
                </a:solidFill>
                <a:latin typeface="Arial"/>
                <a:ea typeface="Arial"/>
                <a:cs typeface="Arial"/>
                <a:sym typeface="Arial"/>
              </a:defRPr>
            </a:lvl9pPr>
          </a:lstStyle>
          <a:p/>
        </p:txBody>
      </p:sp>
      <p:sp>
        <p:nvSpPr>
          <p:cNvPr id="426" name="Google Shape;426;p92"/>
          <p:cNvSpPr txBox="1"/>
          <p:nvPr>
            <p:ph idx="1" type="body"/>
          </p:nvPr>
        </p:nvSpPr>
        <p:spPr>
          <a:xfrm>
            <a:off x="311667" y="1172167"/>
            <a:ext cx="11634000" cy="53076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00000"/>
              </a:lnSpc>
              <a:spcBef>
                <a:spcPts val="1100"/>
              </a:spcBef>
              <a:spcAft>
                <a:spcPts val="0"/>
              </a:spcAft>
              <a:buClr>
                <a:srgbClr val="168FDF"/>
              </a:buClr>
              <a:buSzPts val="2400"/>
              <a:buFont typeface="Arial"/>
              <a:buChar char="●"/>
              <a:defRPr i="0" sz="2400" u="none" cap="none" strike="noStrike">
                <a:solidFill>
                  <a:srgbClr val="2F2F2F"/>
                </a:solidFill>
                <a:latin typeface="Arial"/>
                <a:ea typeface="Arial"/>
                <a:cs typeface="Arial"/>
                <a:sym typeface="Arial"/>
              </a:defRPr>
            </a:lvl1pPr>
            <a:lvl2pPr indent="-374650" lvl="1" marL="914400" marR="0" rtl="0" algn="l">
              <a:lnSpc>
                <a:spcPct val="100000"/>
              </a:lnSpc>
              <a:spcBef>
                <a:spcPts val="1600"/>
              </a:spcBef>
              <a:spcAft>
                <a:spcPts val="0"/>
              </a:spcAft>
              <a:buClr>
                <a:srgbClr val="168FDF"/>
              </a:buClr>
              <a:buSzPts val="2300"/>
              <a:buFont typeface="Arial"/>
              <a:buChar char="○"/>
              <a:defRPr i="0" sz="2300" u="none" cap="none" strike="noStrike">
                <a:solidFill>
                  <a:srgbClr val="2F2F2F"/>
                </a:solidFill>
                <a:latin typeface="Arial"/>
                <a:ea typeface="Arial"/>
                <a:cs typeface="Arial"/>
                <a:sym typeface="Arial"/>
              </a:defRPr>
            </a:lvl2pPr>
            <a:lvl3pPr indent="-361950" lvl="2" marL="1371600" marR="0" rtl="0" algn="l">
              <a:lnSpc>
                <a:spcPct val="100000"/>
              </a:lnSpc>
              <a:spcBef>
                <a:spcPts val="1600"/>
              </a:spcBef>
              <a:spcAft>
                <a:spcPts val="0"/>
              </a:spcAft>
              <a:buClr>
                <a:srgbClr val="168FDF"/>
              </a:buClr>
              <a:buSzPts val="2100"/>
              <a:buFont typeface="Arial"/>
              <a:buChar char="■"/>
              <a:defRPr i="0" sz="2100" u="none" cap="none" strike="noStrike">
                <a:solidFill>
                  <a:srgbClr val="2F2F2F"/>
                </a:solidFill>
                <a:latin typeface="Arial"/>
                <a:ea typeface="Arial"/>
                <a:cs typeface="Arial"/>
                <a:sym typeface="Arial"/>
              </a:defRPr>
            </a:lvl3pPr>
            <a:lvl4pPr indent="-355600" lvl="3" marL="1828800" marR="0" rtl="0" algn="l">
              <a:lnSpc>
                <a:spcPct val="100000"/>
              </a:lnSpc>
              <a:spcBef>
                <a:spcPts val="1600"/>
              </a:spcBef>
              <a:spcAft>
                <a:spcPts val="0"/>
              </a:spcAft>
              <a:buClr>
                <a:srgbClr val="168FDF"/>
              </a:buClr>
              <a:buSzPts val="2000"/>
              <a:buFont typeface="Arial"/>
              <a:buChar char="●"/>
              <a:defRPr i="0" sz="2000" u="none" cap="none" strike="noStrike">
                <a:solidFill>
                  <a:srgbClr val="2F2F2F"/>
                </a:solidFill>
                <a:latin typeface="Arial"/>
                <a:ea typeface="Arial"/>
                <a:cs typeface="Arial"/>
                <a:sym typeface="Arial"/>
              </a:defRPr>
            </a:lvl4pPr>
            <a:lvl5pPr indent="-323850" lvl="4" marL="2286000" marR="0" rtl="0" algn="l">
              <a:lnSpc>
                <a:spcPct val="100000"/>
              </a:lnSpc>
              <a:spcBef>
                <a:spcPts val="1600"/>
              </a:spcBef>
              <a:spcAft>
                <a:spcPts val="0"/>
              </a:spcAft>
              <a:buClr>
                <a:srgbClr val="168FDF"/>
              </a:buClr>
              <a:buSzPts val="1500"/>
              <a:buFont typeface="Arial"/>
              <a:buChar char="○"/>
              <a:defRPr i="0" u="none" cap="none" strike="noStrike">
                <a:solidFill>
                  <a:srgbClr val="2F2F2F"/>
                </a:solidFill>
                <a:latin typeface="Arial"/>
                <a:ea typeface="Arial"/>
                <a:cs typeface="Arial"/>
                <a:sym typeface="Arial"/>
              </a:defRPr>
            </a:lvl5pPr>
            <a:lvl6pPr indent="-349250" lvl="5" marL="27432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6pPr>
            <a:lvl7pPr indent="-349250" lvl="6" marL="32004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7pPr>
            <a:lvl8pPr indent="-349250" lvl="7" marL="3657600" marR="0" rtl="0" algn="l">
              <a:lnSpc>
                <a:spcPct val="90000"/>
              </a:lnSpc>
              <a:spcBef>
                <a:spcPts val="1600"/>
              </a:spcBef>
              <a:spcAft>
                <a:spcPts val="0"/>
              </a:spcAft>
              <a:buClr>
                <a:schemeClr val="dk1"/>
              </a:buClr>
              <a:buSzPts val="1900"/>
              <a:buFont typeface="Arial"/>
              <a:buChar char="○"/>
              <a:defRPr i="0" sz="1900" u="none" cap="none" strike="noStrike">
                <a:solidFill>
                  <a:schemeClr val="dk1"/>
                </a:solidFill>
                <a:latin typeface="Arial"/>
                <a:ea typeface="Arial"/>
                <a:cs typeface="Arial"/>
                <a:sym typeface="Arial"/>
              </a:defRPr>
            </a:lvl8pPr>
            <a:lvl9pPr indent="-349250" lvl="8" marL="4114800" marR="0" rtl="0" algn="l">
              <a:lnSpc>
                <a:spcPct val="90000"/>
              </a:lnSpc>
              <a:spcBef>
                <a:spcPts val="1600"/>
              </a:spcBef>
              <a:spcAft>
                <a:spcPts val="1600"/>
              </a:spcAft>
              <a:buClr>
                <a:schemeClr val="dk1"/>
              </a:buClr>
              <a:buSzPts val="1900"/>
              <a:buFont typeface="Arial"/>
              <a:buChar char="■"/>
              <a:defRPr i="0" sz="1900" u="none" cap="none" strike="noStrike">
                <a:solidFill>
                  <a:schemeClr val="dk1"/>
                </a:solidFill>
                <a:latin typeface="Arial"/>
                <a:ea typeface="Arial"/>
                <a:cs typeface="Arial"/>
                <a:sym typeface="Arial"/>
              </a:defRPr>
            </a:lvl9pPr>
          </a:lstStyle>
          <a:p/>
        </p:txBody>
      </p:sp>
      <p:sp>
        <p:nvSpPr>
          <p:cNvPr id="427" name="Google Shape;427;p92"/>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rmAutofit/>
          </a:bodyPr>
          <a:lstStyle>
            <a:lvl1pPr indent="0" lvl="0" marL="0" marR="0" rtl="0" algn="r">
              <a:spcBef>
                <a:spcPts val="0"/>
              </a:spcBef>
              <a:buNone/>
              <a:defRPr b="0" i="0" sz="11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11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11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11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11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11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11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11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28" name="Google Shape;428;p92"/>
          <p:cNvPicPr preferRelativeResize="0"/>
          <p:nvPr/>
        </p:nvPicPr>
        <p:blipFill>
          <a:blip r:embed="rId2">
            <a:alphaModFix/>
          </a:blip>
          <a:stretch>
            <a:fillRect/>
          </a:stretch>
        </p:blipFill>
        <p:spPr>
          <a:xfrm>
            <a:off x="9570633" y="419831"/>
            <a:ext cx="2375133" cy="422967"/>
          </a:xfrm>
          <a:prstGeom prst="rect">
            <a:avLst/>
          </a:prstGeom>
          <a:noFill/>
          <a:ln>
            <a:noFill/>
          </a:ln>
        </p:spPr>
      </p:pic>
      <p:cxnSp>
        <p:nvCxnSpPr>
          <p:cNvPr id="429" name="Google Shape;429;p92"/>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3">
  <p:cSld name="TITLE_1_1_3">
    <p:spTree>
      <p:nvGrpSpPr>
        <p:cNvPr id="430" name="Shape 430"/>
        <p:cNvGrpSpPr/>
        <p:nvPr/>
      </p:nvGrpSpPr>
      <p:grpSpPr>
        <a:xfrm>
          <a:off x="0" y="0"/>
          <a:ext cx="0" cy="0"/>
          <a:chOff x="0" y="0"/>
          <a:chExt cx="0" cy="0"/>
        </a:xfrm>
      </p:grpSpPr>
      <p:pic>
        <p:nvPicPr>
          <p:cNvPr id="431" name="Google Shape;431;p93"/>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432" name="Google Shape;432;p93"/>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3 But Gold Color">
  <p:cSld name="TITLE_1_1_3_1">
    <p:spTree>
      <p:nvGrpSpPr>
        <p:cNvPr id="433" name="Shape 433"/>
        <p:cNvGrpSpPr/>
        <p:nvPr/>
      </p:nvGrpSpPr>
      <p:grpSpPr>
        <a:xfrm>
          <a:off x="0" y="0"/>
          <a:ext cx="0" cy="0"/>
          <a:chOff x="0" y="0"/>
          <a:chExt cx="0" cy="0"/>
        </a:xfrm>
      </p:grpSpPr>
      <p:pic>
        <p:nvPicPr>
          <p:cNvPr id="434" name="Google Shape;434;p94"/>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435" name="Google Shape;435;p94"/>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2">
  <p:cSld name="SECTION_HEADER_1_2">
    <p:spTree>
      <p:nvGrpSpPr>
        <p:cNvPr id="436" name="Shape 436"/>
        <p:cNvGrpSpPr/>
        <p:nvPr/>
      </p:nvGrpSpPr>
      <p:grpSpPr>
        <a:xfrm>
          <a:off x="0" y="0"/>
          <a:ext cx="0" cy="0"/>
          <a:chOff x="0" y="0"/>
          <a:chExt cx="0" cy="0"/>
        </a:xfrm>
      </p:grpSpPr>
      <p:pic>
        <p:nvPicPr>
          <p:cNvPr id="437" name="Google Shape;437;p95"/>
          <p:cNvPicPr preferRelativeResize="0"/>
          <p:nvPr/>
        </p:nvPicPr>
        <p:blipFill rotWithShape="1">
          <a:blip r:embed="rId2">
            <a:alphaModFix/>
          </a:blip>
          <a:srcRect b="0" l="66473" r="0" t="0"/>
          <a:stretch/>
        </p:blipFill>
        <p:spPr>
          <a:xfrm flipH="1" rot="10800000">
            <a:off x="9221433" y="-10190"/>
            <a:ext cx="2970566" cy="4983965"/>
          </a:xfrm>
          <a:prstGeom prst="rect">
            <a:avLst/>
          </a:prstGeom>
          <a:noFill/>
          <a:ln>
            <a:noFill/>
          </a:ln>
        </p:spPr>
      </p:pic>
      <p:sp>
        <p:nvSpPr>
          <p:cNvPr id="438" name="Google Shape;438;p95"/>
          <p:cNvSpPr txBox="1"/>
          <p:nvPr>
            <p:ph type="title"/>
          </p:nvPr>
        </p:nvSpPr>
        <p:spPr>
          <a:xfrm>
            <a:off x="442433" y="316167"/>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439" name="Google Shape;439;p95"/>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
        <p:nvSpPr>
          <p:cNvPr id="440" name="Google Shape;440;p95"/>
          <p:cNvSpPr/>
          <p:nvPr/>
        </p:nvSpPr>
        <p:spPr>
          <a:xfrm>
            <a:off x="137967" y="6289467"/>
            <a:ext cx="11902500" cy="524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2 1">
  <p:cSld name="SECTION_HEADER_1_2_1">
    <p:spTree>
      <p:nvGrpSpPr>
        <p:cNvPr id="441" name="Shape 441"/>
        <p:cNvGrpSpPr/>
        <p:nvPr/>
      </p:nvGrpSpPr>
      <p:grpSpPr>
        <a:xfrm>
          <a:off x="0" y="0"/>
          <a:ext cx="0" cy="0"/>
          <a:chOff x="0" y="0"/>
          <a:chExt cx="0" cy="0"/>
        </a:xfrm>
      </p:grpSpPr>
      <p:pic>
        <p:nvPicPr>
          <p:cNvPr id="442" name="Google Shape;442;p96"/>
          <p:cNvPicPr preferRelativeResize="0"/>
          <p:nvPr/>
        </p:nvPicPr>
        <p:blipFill rotWithShape="1">
          <a:blip r:embed="rId2">
            <a:alphaModFix/>
          </a:blip>
          <a:srcRect b="0" l="66473" r="0" t="0"/>
          <a:stretch/>
        </p:blipFill>
        <p:spPr>
          <a:xfrm flipH="1" rot="10800000">
            <a:off x="9221433" y="-10190"/>
            <a:ext cx="2970566" cy="4983965"/>
          </a:xfrm>
          <a:prstGeom prst="rect">
            <a:avLst/>
          </a:prstGeom>
          <a:noFill/>
          <a:ln>
            <a:noFill/>
          </a:ln>
        </p:spPr>
      </p:pic>
      <p:sp>
        <p:nvSpPr>
          <p:cNvPr id="443" name="Google Shape;443;p96"/>
          <p:cNvSpPr txBox="1"/>
          <p:nvPr>
            <p:ph type="title"/>
          </p:nvPr>
        </p:nvSpPr>
        <p:spPr>
          <a:xfrm>
            <a:off x="442433" y="316167"/>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444" name="Google Shape;444;p96"/>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
        <p:nvSpPr>
          <p:cNvPr id="445" name="Google Shape;445;p96"/>
          <p:cNvSpPr/>
          <p:nvPr/>
        </p:nvSpPr>
        <p:spPr>
          <a:xfrm>
            <a:off x="137967" y="6289467"/>
            <a:ext cx="11902500" cy="524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1 2 1">
  <p:cSld name="SECTION_HEADER_1_1_1_2_1">
    <p:spTree>
      <p:nvGrpSpPr>
        <p:cNvPr id="446" name="Shape 446"/>
        <p:cNvGrpSpPr/>
        <p:nvPr/>
      </p:nvGrpSpPr>
      <p:grpSpPr>
        <a:xfrm>
          <a:off x="0" y="0"/>
          <a:ext cx="0" cy="0"/>
          <a:chOff x="0" y="0"/>
          <a:chExt cx="0" cy="0"/>
        </a:xfrm>
      </p:grpSpPr>
      <p:pic>
        <p:nvPicPr>
          <p:cNvPr id="447" name="Google Shape;447;p97"/>
          <p:cNvPicPr preferRelativeResize="0"/>
          <p:nvPr/>
        </p:nvPicPr>
        <p:blipFill rotWithShape="1">
          <a:blip r:embed="rId2">
            <a:alphaModFix/>
          </a:blip>
          <a:srcRect b="0" l="66473" r="0" t="0"/>
          <a:stretch/>
        </p:blipFill>
        <p:spPr>
          <a:xfrm rot="10800000">
            <a:off x="0" y="-1"/>
            <a:ext cx="3759864" cy="6308234"/>
          </a:xfrm>
          <a:prstGeom prst="rect">
            <a:avLst/>
          </a:prstGeom>
          <a:noFill/>
          <a:ln>
            <a:noFill/>
          </a:ln>
        </p:spPr>
      </p:pic>
      <p:sp>
        <p:nvSpPr>
          <p:cNvPr id="448" name="Google Shape;448;p97"/>
          <p:cNvSpPr txBox="1"/>
          <p:nvPr>
            <p:ph type="title"/>
          </p:nvPr>
        </p:nvSpPr>
        <p:spPr>
          <a:xfrm>
            <a:off x="442433" y="316167"/>
            <a:ext cx="11419200" cy="1218900"/>
          </a:xfrm>
          <a:prstGeom prst="rect">
            <a:avLst/>
          </a:prstGeom>
        </p:spPr>
        <p:txBody>
          <a:bodyPr anchorCtr="0" anchor="t" bIns="121900" lIns="121900" spcFirstLastPara="1" rIns="121900" wrap="square" tIns="121900">
            <a:normAutofit/>
          </a:bodyPr>
          <a:lstStyle>
            <a:lvl1pPr lvl="0" rtl="0" algn="r">
              <a:spcBef>
                <a:spcPts val="0"/>
              </a:spcBef>
              <a:spcAft>
                <a:spcPts val="0"/>
              </a:spcAft>
              <a:buSzPts val="3200"/>
              <a:buNone/>
              <a:defRPr b="1" sz="3200"/>
            </a:lvl1pPr>
            <a:lvl2pPr lvl="1" rtl="0" algn="r">
              <a:spcBef>
                <a:spcPts val="0"/>
              </a:spcBef>
              <a:spcAft>
                <a:spcPts val="0"/>
              </a:spcAft>
              <a:buSzPts val="3200"/>
              <a:buNone/>
              <a:defRPr sz="3200"/>
            </a:lvl2pPr>
            <a:lvl3pPr lvl="2" rtl="0" algn="r">
              <a:spcBef>
                <a:spcPts val="0"/>
              </a:spcBef>
              <a:spcAft>
                <a:spcPts val="0"/>
              </a:spcAft>
              <a:buSzPts val="3200"/>
              <a:buNone/>
              <a:defRPr sz="3200"/>
            </a:lvl3pPr>
            <a:lvl4pPr lvl="3" rtl="0" algn="r">
              <a:spcBef>
                <a:spcPts val="0"/>
              </a:spcBef>
              <a:spcAft>
                <a:spcPts val="0"/>
              </a:spcAft>
              <a:buSzPts val="3200"/>
              <a:buNone/>
              <a:defRPr sz="3200"/>
            </a:lvl4pPr>
            <a:lvl5pPr lvl="4" rtl="0" algn="r">
              <a:spcBef>
                <a:spcPts val="0"/>
              </a:spcBef>
              <a:spcAft>
                <a:spcPts val="0"/>
              </a:spcAft>
              <a:buSzPts val="3200"/>
              <a:buNone/>
              <a:defRPr sz="3200"/>
            </a:lvl5pPr>
            <a:lvl6pPr lvl="5" rtl="0" algn="r">
              <a:spcBef>
                <a:spcPts val="0"/>
              </a:spcBef>
              <a:spcAft>
                <a:spcPts val="0"/>
              </a:spcAft>
              <a:buSzPts val="3200"/>
              <a:buNone/>
              <a:defRPr sz="3200"/>
            </a:lvl6pPr>
            <a:lvl7pPr lvl="6" rtl="0" algn="r">
              <a:spcBef>
                <a:spcPts val="0"/>
              </a:spcBef>
              <a:spcAft>
                <a:spcPts val="0"/>
              </a:spcAft>
              <a:buSzPts val="3200"/>
              <a:buNone/>
              <a:defRPr sz="3200"/>
            </a:lvl7pPr>
            <a:lvl8pPr lvl="7" rtl="0" algn="r">
              <a:spcBef>
                <a:spcPts val="0"/>
              </a:spcBef>
              <a:spcAft>
                <a:spcPts val="0"/>
              </a:spcAft>
              <a:buSzPts val="3200"/>
              <a:buNone/>
              <a:defRPr sz="3200"/>
            </a:lvl8pPr>
            <a:lvl9pPr lvl="8" rtl="0" algn="r">
              <a:spcBef>
                <a:spcPts val="0"/>
              </a:spcBef>
              <a:spcAft>
                <a:spcPts val="0"/>
              </a:spcAft>
              <a:buSzPts val="3200"/>
              <a:buNone/>
              <a:defRPr sz="3200"/>
            </a:lvl9pPr>
          </a:lstStyle>
          <a:p/>
        </p:txBody>
      </p:sp>
      <p:sp>
        <p:nvSpPr>
          <p:cNvPr id="449" name="Google Shape;449;p97"/>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
        <p:nvSpPr>
          <p:cNvPr id="450" name="Google Shape;450;p97"/>
          <p:cNvSpPr/>
          <p:nvPr/>
        </p:nvSpPr>
        <p:spPr>
          <a:xfrm>
            <a:off x="137967" y="6289467"/>
            <a:ext cx="11902500" cy="524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riangle no footer">
  <p:cSld name="SECTION_HEADER_1_1_1_1_1">
    <p:spTree>
      <p:nvGrpSpPr>
        <p:cNvPr id="451" name="Shape 451"/>
        <p:cNvGrpSpPr/>
        <p:nvPr/>
      </p:nvGrpSpPr>
      <p:grpSpPr>
        <a:xfrm>
          <a:off x="0" y="0"/>
          <a:ext cx="0" cy="0"/>
          <a:chOff x="0" y="0"/>
          <a:chExt cx="0" cy="0"/>
        </a:xfrm>
      </p:grpSpPr>
      <p:pic>
        <p:nvPicPr>
          <p:cNvPr id="452" name="Google Shape;452;p98"/>
          <p:cNvPicPr preferRelativeResize="0"/>
          <p:nvPr/>
        </p:nvPicPr>
        <p:blipFill rotWithShape="1">
          <a:blip r:embed="rId2">
            <a:alphaModFix/>
          </a:blip>
          <a:srcRect b="0" l="66473" r="0" t="0"/>
          <a:stretch/>
        </p:blipFill>
        <p:spPr>
          <a:xfrm flipH="1">
            <a:off x="0" y="0"/>
            <a:ext cx="3759864" cy="6308234"/>
          </a:xfrm>
          <a:prstGeom prst="rect">
            <a:avLst/>
          </a:prstGeom>
          <a:noFill/>
          <a:ln>
            <a:noFill/>
          </a:ln>
        </p:spPr>
      </p:pic>
      <p:sp>
        <p:nvSpPr>
          <p:cNvPr id="453" name="Google Shape;453;p98"/>
          <p:cNvSpPr txBox="1"/>
          <p:nvPr>
            <p:ph type="title"/>
          </p:nvPr>
        </p:nvSpPr>
        <p:spPr>
          <a:xfrm>
            <a:off x="442433" y="316167"/>
            <a:ext cx="11419200" cy="1218900"/>
          </a:xfrm>
          <a:prstGeom prst="rect">
            <a:avLst/>
          </a:prstGeom>
        </p:spPr>
        <p:txBody>
          <a:bodyPr anchorCtr="0" anchor="t" bIns="121900" lIns="121900" spcFirstLastPara="1" rIns="121900" wrap="square" tIns="121900">
            <a:normAutofit/>
          </a:bodyPr>
          <a:lstStyle>
            <a:lvl1pPr lvl="0" rtl="0" algn="r">
              <a:spcBef>
                <a:spcPts val="0"/>
              </a:spcBef>
              <a:spcAft>
                <a:spcPts val="0"/>
              </a:spcAft>
              <a:buSzPts val="3200"/>
              <a:buNone/>
              <a:defRPr b="1" sz="3200"/>
            </a:lvl1pPr>
            <a:lvl2pPr lvl="1" rtl="0" algn="r">
              <a:spcBef>
                <a:spcPts val="0"/>
              </a:spcBef>
              <a:spcAft>
                <a:spcPts val="0"/>
              </a:spcAft>
              <a:buSzPts val="3200"/>
              <a:buNone/>
              <a:defRPr sz="3200"/>
            </a:lvl2pPr>
            <a:lvl3pPr lvl="2" rtl="0" algn="r">
              <a:spcBef>
                <a:spcPts val="0"/>
              </a:spcBef>
              <a:spcAft>
                <a:spcPts val="0"/>
              </a:spcAft>
              <a:buSzPts val="3200"/>
              <a:buNone/>
              <a:defRPr sz="3200"/>
            </a:lvl3pPr>
            <a:lvl4pPr lvl="3" rtl="0" algn="r">
              <a:spcBef>
                <a:spcPts val="0"/>
              </a:spcBef>
              <a:spcAft>
                <a:spcPts val="0"/>
              </a:spcAft>
              <a:buSzPts val="3200"/>
              <a:buNone/>
              <a:defRPr sz="3200"/>
            </a:lvl4pPr>
            <a:lvl5pPr lvl="4" rtl="0" algn="r">
              <a:spcBef>
                <a:spcPts val="0"/>
              </a:spcBef>
              <a:spcAft>
                <a:spcPts val="0"/>
              </a:spcAft>
              <a:buSzPts val="3200"/>
              <a:buNone/>
              <a:defRPr sz="3200"/>
            </a:lvl5pPr>
            <a:lvl6pPr lvl="5" rtl="0" algn="r">
              <a:spcBef>
                <a:spcPts val="0"/>
              </a:spcBef>
              <a:spcAft>
                <a:spcPts val="0"/>
              </a:spcAft>
              <a:buSzPts val="3200"/>
              <a:buNone/>
              <a:defRPr sz="3200"/>
            </a:lvl6pPr>
            <a:lvl7pPr lvl="6" rtl="0" algn="r">
              <a:spcBef>
                <a:spcPts val="0"/>
              </a:spcBef>
              <a:spcAft>
                <a:spcPts val="0"/>
              </a:spcAft>
              <a:buSzPts val="3200"/>
              <a:buNone/>
              <a:defRPr sz="3200"/>
            </a:lvl7pPr>
            <a:lvl8pPr lvl="7" rtl="0" algn="r">
              <a:spcBef>
                <a:spcPts val="0"/>
              </a:spcBef>
              <a:spcAft>
                <a:spcPts val="0"/>
              </a:spcAft>
              <a:buSzPts val="3200"/>
              <a:buNone/>
              <a:defRPr sz="3200"/>
            </a:lvl8pPr>
            <a:lvl9pPr lvl="8" rtl="0" algn="r">
              <a:spcBef>
                <a:spcPts val="0"/>
              </a:spcBef>
              <a:spcAft>
                <a:spcPts val="0"/>
              </a:spcAft>
              <a:buSzPts val="3200"/>
              <a:buNone/>
              <a:defRPr sz="3200"/>
            </a:lvl9pPr>
          </a:lstStyle>
          <a:p/>
        </p:txBody>
      </p:sp>
      <p:sp>
        <p:nvSpPr>
          <p:cNvPr id="454" name="Google Shape;454;p98"/>
          <p:cNvSpPr txBox="1"/>
          <p:nvPr>
            <p:ph idx="12" type="sldNum"/>
          </p:nvPr>
        </p:nvSpPr>
        <p:spPr>
          <a:xfrm>
            <a:off x="11494833" y="6337833"/>
            <a:ext cx="485700" cy="524700"/>
          </a:xfrm>
          <a:prstGeom prst="rect">
            <a:avLst/>
          </a:prstGeom>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
        <p:nvSpPr>
          <p:cNvPr id="455" name="Google Shape;455;p98"/>
          <p:cNvSpPr/>
          <p:nvPr/>
        </p:nvSpPr>
        <p:spPr>
          <a:xfrm>
            <a:off x="137967" y="6289467"/>
            <a:ext cx="11902500" cy="524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dk1"/>
        </a:solidFill>
      </p:bgPr>
    </p:bg>
    <p:spTree>
      <p:nvGrpSpPr>
        <p:cNvPr id="456" name="Shape 456"/>
        <p:cNvGrpSpPr/>
        <p:nvPr/>
      </p:nvGrpSpPr>
      <p:grpSpPr>
        <a:xfrm>
          <a:off x="0" y="0"/>
          <a:ext cx="0" cy="0"/>
          <a:chOff x="0" y="0"/>
          <a:chExt cx="0" cy="0"/>
        </a:xfrm>
      </p:grpSpPr>
      <p:sp>
        <p:nvSpPr>
          <p:cNvPr id="457" name="Google Shape;457;p99"/>
          <p:cNvSpPr txBox="1"/>
          <p:nvPr>
            <p:ph type="title"/>
          </p:nvPr>
        </p:nvSpPr>
        <p:spPr>
          <a:xfrm>
            <a:off x="415600" y="308842"/>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58" name="Google Shape;458;p99"/>
          <p:cNvSpPr txBox="1"/>
          <p:nvPr>
            <p:ph idx="12" type="sldNum"/>
          </p:nvPr>
        </p:nvSpPr>
        <p:spPr>
          <a:xfrm>
            <a:off x="11737736" y="6309400"/>
            <a:ext cx="354900" cy="524700"/>
          </a:xfrm>
          <a:prstGeom prst="rect">
            <a:avLst/>
          </a:prstGeom>
        </p:spPr>
        <p:txBody>
          <a:bodyPr anchorCtr="0" anchor="t"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TITLE_ONLY_1_1">
    <p:bg>
      <p:bgPr>
        <a:solidFill>
          <a:schemeClr val="dk1"/>
        </a:solidFill>
      </p:bgPr>
    </p:bg>
    <p:spTree>
      <p:nvGrpSpPr>
        <p:cNvPr id="459" name="Shape 459"/>
        <p:cNvGrpSpPr/>
        <p:nvPr/>
      </p:nvGrpSpPr>
      <p:grpSpPr>
        <a:xfrm>
          <a:off x="0" y="0"/>
          <a:ext cx="0" cy="0"/>
          <a:chOff x="0" y="0"/>
          <a:chExt cx="0" cy="0"/>
        </a:xfrm>
      </p:grpSpPr>
      <p:sp>
        <p:nvSpPr>
          <p:cNvPr id="460" name="Google Shape;460;p100"/>
          <p:cNvSpPr txBox="1"/>
          <p:nvPr>
            <p:ph type="title"/>
          </p:nvPr>
        </p:nvSpPr>
        <p:spPr>
          <a:xfrm>
            <a:off x="415600" y="308842"/>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61" name="Google Shape;461;p100"/>
          <p:cNvSpPr txBox="1"/>
          <p:nvPr>
            <p:ph idx="12" type="sldNum"/>
          </p:nvPr>
        </p:nvSpPr>
        <p:spPr>
          <a:xfrm>
            <a:off x="11737736" y="6309400"/>
            <a:ext cx="354900" cy="524700"/>
          </a:xfrm>
          <a:prstGeom prst="rect">
            <a:avLst/>
          </a:prstGeom>
        </p:spPr>
        <p:txBody>
          <a:bodyPr anchorCtr="0" anchor="t"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62" name="Google Shape;462;p100"/>
          <p:cNvSpPr/>
          <p:nvPr/>
        </p:nvSpPr>
        <p:spPr>
          <a:xfrm>
            <a:off x="415600" y="1930033"/>
            <a:ext cx="3506700" cy="4081500"/>
          </a:xfrm>
          <a:prstGeom prst="roundRect">
            <a:avLst>
              <a:gd fmla="val 6747" name="adj"/>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63" name="Google Shape;463;p100"/>
          <p:cNvSpPr/>
          <p:nvPr/>
        </p:nvSpPr>
        <p:spPr>
          <a:xfrm>
            <a:off x="4342600" y="1972233"/>
            <a:ext cx="3506700" cy="4081500"/>
          </a:xfrm>
          <a:prstGeom prst="roundRect">
            <a:avLst>
              <a:gd fmla="val 6747" name="adj"/>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64" name="Google Shape;464;p100"/>
          <p:cNvSpPr/>
          <p:nvPr/>
        </p:nvSpPr>
        <p:spPr>
          <a:xfrm>
            <a:off x="8230933" y="1972233"/>
            <a:ext cx="3506700" cy="4081500"/>
          </a:xfrm>
          <a:prstGeom prst="roundRect">
            <a:avLst>
              <a:gd fmla="val 6747" name="adj"/>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4">
  <p:cSld name="TITLE_1_1_4">
    <p:spTree>
      <p:nvGrpSpPr>
        <p:cNvPr id="465" name="Shape 465"/>
        <p:cNvGrpSpPr/>
        <p:nvPr/>
      </p:nvGrpSpPr>
      <p:grpSpPr>
        <a:xfrm>
          <a:off x="0" y="0"/>
          <a:ext cx="0" cy="0"/>
          <a:chOff x="0" y="0"/>
          <a:chExt cx="0" cy="0"/>
        </a:xfrm>
      </p:grpSpPr>
      <p:pic>
        <p:nvPicPr>
          <p:cNvPr id="466" name="Google Shape;466;p101"/>
          <p:cNvPicPr preferRelativeResize="0"/>
          <p:nvPr/>
        </p:nvPicPr>
        <p:blipFill rotWithShape="1">
          <a:blip r:embed="rId2">
            <a:alphaModFix/>
          </a:blip>
          <a:srcRect b="0" l="0" r="0" t="0"/>
          <a:stretch/>
        </p:blipFill>
        <p:spPr>
          <a:xfrm>
            <a:off x="17" y="0"/>
            <a:ext cx="12192000" cy="6857987"/>
          </a:xfrm>
          <a:prstGeom prst="rect">
            <a:avLst/>
          </a:prstGeom>
          <a:noFill/>
          <a:ln>
            <a:noFill/>
          </a:ln>
        </p:spPr>
      </p:pic>
      <p:sp>
        <p:nvSpPr>
          <p:cNvPr id="467" name="Google Shape;467;p101"/>
          <p:cNvSpPr txBox="1"/>
          <p:nvPr>
            <p:ph type="title"/>
          </p:nvPr>
        </p:nvSpPr>
        <p:spPr>
          <a:xfrm>
            <a:off x="647100" y="2612500"/>
            <a:ext cx="5574000" cy="2211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700"/>
              <a:buNone/>
              <a:defRPr b="1" sz="4700">
                <a:solidFill>
                  <a:schemeClr val="lt1"/>
                </a:solidFill>
              </a:defRPr>
            </a:lvl1pPr>
            <a:lvl2pPr lvl="1" rtl="0">
              <a:spcBef>
                <a:spcPts val="0"/>
              </a:spcBef>
              <a:spcAft>
                <a:spcPts val="0"/>
              </a:spcAft>
              <a:buClr>
                <a:schemeClr val="lt1"/>
              </a:buClr>
              <a:buSzPts val="4700"/>
              <a:buNone/>
              <a:defRPr b="1" sz="4700">
                <a:solidFill>
                  <a:schemeClr val="lt1"/>
                </a:solidFill>
              </a:defRPr>
            </a:lvl2pPr>
            <a:lvl3pPr lvl="2" rtl="0">
              <a:spcBef>
                <a:spcPts val="0"/>
              </a:spcBef>
              <a:spcAft>
                <a:spcPts val="0"/>
              </a:spcAft>
              <a:buClr>
                <a:schemeClr val="lt1"/>
              </a:buClr>
              <a:buSzPts val="4700"/>
              <a:buNone/>
              <a:defRPr b="1" sz="4700">
                <a:solidFill>
                  <a:schemeClr val="lt1"/>
                </a:solidFill>
              </a:defRPr>
            </a:lvl3pPr>
            <a:lvl4pPr lvl="3" rtl="0">
              <a:spcBef>
                <a:spcPts val="0"/>
              </a:spcBef>
              <a:spcAft>
                <a:spcPts val="0"/>
              </a:spcAft>
              <a:buClr>
                <a:schemeClr val="lt1"/>
              </a:buClr>
              <a:buSzPts val="4700"/>
              <a:buNone/>
              <a:defRPr b="1" sz="4700">
                <a:solidFill>
                  <a:schemeClr val="lt1"/>
                </a:solidFill>
              </a:defRPr>
            </a:lvl4pPr>
            <a:lvl5pPr lvl="4" rtl="0">
              <a:spcBef>
                <a:spcPts val="0"/>
              </a:spcBef>
              <a:spcAft>
                <a:spcPts val="0"/>
              </a:spcAft>
              <a:buClr>
                <a:schemeClr val="lt1"/>
              </a:buClr>
              <a:buSzPts val="4700"/>
              <a:buNone/>
              <a:defRPr b="1" sz="4700">
                <a:solidFill>
                  <a:schemeClr val="lt1"/>
                </a:solidFill>
              </a:defRPr>
            </a:lvl5pPr>
            <a:lvl6pPr lvl="5" rtl="0">
              <a:spcBef>
                <a:spcPts val="0"/>
              </a:spcBef>
              <a:spcAft>
                <a:spcPts val="0"/>
              </a:spcAft>
              <a:buClr>
                <a:schemeClr val="lt1"/>
              </a:buClr>
              <a:buSzPts val="4700"/>
              <a:buNone/>
              <a:defRPr b="1" sz="4700">
                <a:solidFill>
                  <a:schemeClr val="lt1"/>
                </a:solidFill>
              </a:defRPr>
            </a:lvl6pPr>
            <a:lvl7pPr lvl="6" rtl="0">
              <a:spcBef>
                <a:spcPts val="0"/>
              </a:spcBef>
              <a:spcAft>
                <a:spcPts val="0"/>
              </a:spcAft>
              <a:buClr>
                <a:schemeClr val="lt1"/>
              </a:buClr>
              <a:buSzPts val="4700"/>
              <a:buNone/>
              <a:defRPr b="1" sz="4700">
                <a:solidFill>
                  <a:schemeClr val="lt1"/>
                </a:solidFill>
              </a:defRPr>
            </a:lvl7pPr>
            <a:lvl8pPr lvl="7" rtl="0">
              <a:spcBef>
                <a:spcPts val="0"/>
              </a:spcBef>
              <a:spcAft>
                <a:spcPts val="0"/>
              </a:spcAft>
              <a:buClr>
                <a:schemeClr val="lt1"/>
              </a:buClr>
              <a:buSzPts val="4700"/>
              <a:buNone/>
              <a:defRPr b="1" sz="4700">
                <a:solidFill>
                  <a:schemeClr val="lt1"/>
                </a:solidFill>
              </a:defRPr>
            </a:lvl8pPr>
            <a:lvl9pPr lvl="8" rtl="0">
              <a:spcBef>
                <a:spcPts val="0"/>
              </a:spcBef>
              <a:spcAft>
                <a:spcPts val="0"/>
              </a:spcAft>
              <a:buClr>
                <a:schemeClr val="lt1"/>
              </a:buClr>
              <a:buSzPts val="4700"/>
              <a:buNone/>
              <a:defRPr b="1" sz="47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slideLayout" Target="../slideLayouts/slideLayout56.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59" Type="http://schemas.openxmlformats.org/officeDocument/2006/relationships/theme" Target="../theme/theme3.xml"/><Relationship Id="rId14" Type="http://schemas.openxmlformats.org/officeDocument/2006/relationships/slideLayout" Target="../slideLayouts/slideLayout13.xml"/><Relationship Id="rId58" Type="http://schemas.openxmlformats.org/officeDocument/2006/relationships/slideLayout" Target="../slideLayouts/slideLayout57.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6.xml"/><Relationship Id="rId42" Type="http://schemas.openxmlformats.org/officeDocument/2006/relationships/slideLayout" Target="../slideLayouts/slideLayout98.xml"/><Relationship Id="rId41" Type="http://schemas.openxmlformats.org/officeDocument/2006/relationships/slideLayout" Target="../slideLayouts/slideLayout97.xml"/><Relationship Id="rId44" Type="http://schemas.openxmlformats.org/officeDocument/2006/relationships/slideLayout" Target="../slideLayouts/slideLayout100.xml"/><Relationship Id="rId43" Type="http://schemas.openxmlformats.org/officeDocument/2006/relationships/slideLayout" Target="../slideLayouts/slideLayout99.xml"/><Relationship Id="rId46" Type="http://schemas.openxmlformats.org/officeDocument/2006/relationships/slideLayout" Target="../slideLayouts/slideLayout102.xml"/><Relationship Id="rId45" Type="http://schemas.openxmlformats.org/officeDocument/2006/relationships/slideLayout" Target="../slideLayouts/slideLayout101.xml"/><Relationship Id="rId1" Type="http://schemas.openxmlformats.org/officeDocument/2006/relationships/image" Target="../media/image1.png"/><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48" Type="http://schemas.openxmlformats.org/officeDocument/2006/relationships/slideLayout" Target="../slideLayouts/slideLayout104.xml"/><Relationship Id="rId47" Type="http://schemas.openxmlformats.org/officeDocument/2006/relationships/slideLayout" Target="../slideLayouts/slideLayout103.xml"/><Relationship Id="rId49" Type="http://schemas.openxmlformats.org/officeDocument/2006/relationships/slideLayout" Target="../slideLayouts/slideLayout105.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31" Type="http://schemas.openxmlformats.org/officeDocument/2006/relationships/slideLayout" Target="../slideLayouts/slideLayout87.xml"/><Relationship Id="rId30" Type="http://schemas.openxmlformats.org/officeDocument/2006/relationships/slideLayout" Target="../slideLayouts/slideLayout86.xml"/><Relationship Id="rId33" Type="http://schemas.openxmlformats.org/officeDocument/2006/relationships/slideLayout" Target="../slideLayouts/slideLayout89.xml"/><Relationship Id="rId32" Type="http://schemas.openxmlformats.org/officeDocument/2006/relationships/slideLayout" Target="../slideLayouts/slideLayout88.xml"/><Relationship Id="rId35" Type="http://schemas.openxmlformats.org/officeDocument/2006/relationships/slideLayout" Target="../slideLayouts/slideLayout91.xml"/><Relationship Id="rId34" Type="http://schemas.openxmlformats.org/officeDocument/2006/relationships/slideLayout" Target="../slideLayouts/slideLayout90.xml"/><Relationship Id="rId37" Type="http://schemas.openxmlformats.org/officeDocument/2006/relationships/slideLayout" Target="../slideLayouts/slideLayout93.xml"/><Relationship Id="rId36" Type="http://schemas.openxmlformats.org/officeDocument/2006/relationships/slideLayout" Target="../slideLayouts/slideLayout92.xml"/><Relationship Id="rId39" Type="http://schemas.openxmlformats.org/officeDocument/2006/relationships/slideLayout" Target="../slideLayouts/slideLayout95.xml"/><Relationship Id="rId38" Type="http://schemas.openxmlformats.org/officeDocument/2006/relationships/slideLayout" Target="../slideLayouts/slideLayout94.xml"/><Relationship Id="rId20" Type="http://schemas.openxmlformats.org/officeDocument/2006/relationships/slideLayout" Target="../slideLayouts/slideLayout76.xml"/><Relationship Id="rId22" Type="http://schemas.openxmlformats.org/officeDocument/2006/relationships/slideLayout" Target="../slideLayouts/slideLayout78.xml"/><Relationship Id="rId21" Type="http://schemas.openxmlformats.org/officeDocument/2006/relationships/slideLayout" Target="../slideLayouts/slideLayout77.xml"/><Relationship Id="rId24" Type="http://schemas.openxmlformats.org/officeDocument/2006/relationships/slideLayout" Target="../slideLayouts/slideLayout80.xml"/><Relationship Id="rId23" Type="http://schemas.openxmlformats.org/officeDocument/2006/relationships/slideLayout" Target="../slideLayouts/slideLayout79.xml"/><Relationship Id="rId60" Type="http://schemas.openxmlformats.org/officeDocument/2006/relationships/theme" Target="../theme/theme1.xml"/><Relationship Id="rId26" Type="http://schemas.openxmlformats.org/officeDocument/2006/relationships/slideLayout" Target="../slideLayouts/slideLayout82.xml"/><Relationship Id="rId25" Type="http://schemas.openxmlformats.org/officeDocument/2006/relationships/slideLayout" Target="../slideLayouts/slideLayout81.xml"/><Relationship Id="rId28" Type="http://schemas.openxmlformats.org/officeDocument/2006/relationships/slideLayout" Target="../slideLayouts/slideLayout84.xml"/><Relationship Id="rId27" Type="http://schemas.openxmlformats.org/officeDocument/2006/relationships/slideLayout" Target="../slideLayouts/slideLayout83.xml"/><Relationship Id="rId29" Type="http://schemas.openxmlformats.org/officeDocument/2006/relationships/slideLayout" Target="../slideLayouts/slideLayout85.xml"/><Relationship Id="rId51" Type="http://schemas.openxmlformats.org/officeDocument/2006/relationships/slideLayout" Target="../slideLayouts/slideLayout107.xml"/><Relationship Id="rId50" Type="http://schemas.openxmlformats.org/officeDocument/2006/relationships/slideLayout" Target="../slideLayouts/slideLayout106.xml"/><Relationship Id="rId53" Type="http://schemas.openxmlformats.org/officeDocument/2006/relationships/slideLayout" Target="../slideLayouts/slideLayout109.xml"/><Relationship Id="rId52" Type="http://schemas.openxmlformats.org/officeDocument/2006/relationships/slideLayout" Target="../slideLayouts/slideLayout108.xml"/><Relationship Id="rId11" Type="http://schemas.openxmlformats.org/officeDocument/2006/relationships/slideLayout" Target="../slideLayouts/slideLayout67.xml"/><Relationship Id="rId55" Type="http://schemas.openxmlformats.org/officeDocument/2006/relationships/slideLayout" Target="../slideLayouts/slideLayout111.xml"/><Relationship Id="rId10" Type="http://schemas.openxmlformats.org/officeDocument/2006/relationships/slideLayout" Target="../slideLayouts/slideLayout66.xml"/><Relationship Id="rId54" Type="http://schemas.openxmlformats.org/officeDocument/2006/relationships/slideLayout" Target="../slideLayouts/slideLayout110.xml"/><Relationship Id="rId13" Type="http://schemas.openxmlformats.org/officeDocument/2006/relationships/slideLayout" Target="../slideLayouts/slideLayout69.xml"/><Relationship Id="rId57" Type="http://schemas.openxmlformats.org/officeDocument/2006/relationships/slideLayout" Target="../slideLayouts/slideLayout113.xml"/><Relationship Id="rId12" Type="http://schemas.openxmlformats.org/officeDocument/2006/relationships/slideLayout" Target="../slideLayouts/slideLayout68.xml"/><Relationship Id="rId56" Type="http://schemas.openxmlformats.org/officeDocument/2006/relationships/slideLayout" Target="../slideLayouts/slideLayout112.xml"/><Relationship Id="rId15" Type="http://schemas.openxmlformats.org/officeDocument/2006/relationships/slideLayout" Target="../slideLayouts/slideLayout71.xml"/><Relationship Id="rId59" Type="http://schemas.openxmlformats.org/officeDocument/2006/relationships/slideLayout" Target="../slideLayouts/slideLayout115.xml"/><Relationship Id="rId14" Type="http://schemas.openxmlformats.org/officeDocument/2006/relationships/slideLayout" Target="../slideLayouts/slideLayout70.xml"/><Relationship Id="rId58" Type="http://schemas.openxmlformats.org/officeDocument/2006/relationships/slideLayout" Target="../slideLayouts/slideLayout114.xml"/><Relationship Id="rId17" Type="http://schemas.openxmlformats.org/officeDocument/2006/relationships/slideLayout" Target="../slideLayouts/slideLayout73.xml"/><Relationship Id="rId16" Type="http://schemas.openxmlformats.org/officeDocument/2006/relationships/slideLayout" Target="../slideLayouts/slideLayout72.xml"/><Relationship Id="rId19" Type="http://schemas.openxmlformats.org/officeDocument/2006/relationships/slideLayout" Target="../slideLayouts/slideLayout75.xml"/><Relationship Id="rId1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3416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accent5"/>
              </a:buClr>
              <a:buSzPts val="3200"/>
              <a:buFont typeface="Montserrat"/>
              <a:buNone/>
              <a:defRPr b="1" sz="3200">
                <a:solidFill>
                  <a:schemeClr val="accent5"/>
                </a:solidFill>
                <a:latin typeface="Montserrat"/>
                <a:ea typeface="Montserrat"/>
                <a:cs typeface="Montserrat"/>
                <a:sym typeface="Montserrat"/>
              </a:defRPr>
            </a:lvl1pPr>
            <a:lvl2pPr lvl="1" rtl="0">
              <a:spcBef>
                <a:spcPts val="0"/>
              </a:spcBef>
              <a:spcAft>
                <a:spcPts val="0"/>
              </a:spcAft>
              <a:buClr>
                <a:schemeClr val="accent5"/>
              </a:buClr>
              <a:buSzPts val="3200"/>
              <a:buFont typeface="Montserrat"/>
              <a:buNone/>
              <a:defRPr b="1" sz="3200">
                <a:solidFill>
                  <a:schemeClr val="accent5"/>
                </a:solidFill>
                <a:latin typeface="Montserrat"/>
                <a:ea typeface="Montserrat"/>
                <a:cs typeface="Montserrat"/>
                <a:sym typeface="Montserrat"/>
              </a:defRPr>
            </a:lvl2pPr>
            <a:lvl3pPr lvl="2" rtl="0">
              <a:spcBef>
                <a:spcPts val="0"/>
              </a:spcBef>
              <a:spcAft>
                <a:spcPts val="0"/>
              </a:spcAft>
              <a:buClr>
                <a:schemeClr val="accent5"/>
              </a:buClr>
              <a:buSzPts val="3200"/>
              <a:buFont typeface="Montserrat"/>
              <a:buNone/>
              <a:defRPr b="1" sz="3200">
                <a:solidFill>
                  <a:schemeClr val="accent5"/>
                </a:solidFill>
                <a:latin typeface="Montserrat"/>
                <a:ea typeface="Montserrat"/>
                <a:cs typeface="Montserrat"/>
                <a:sym typeface="Montserrat"/>
              </a:defRPr>
            </a:lvl3pPr>
            <a:lvl4pPr lvl="3" rtl="0">
              <a:spcBef>
                <a:spcPts val="0"/>
              </a:spcBef>
              <a:spcAft>
                <a:spcPts val="0"/>
              </a:spcAft>
              <a:buClr>
                <a:schemeClr val="accent5"/>
              </a:buClr>
              <a:buSzPts val="3200"/>
              <a:buFont typeface="Montserrat"/>
              <a:buNone/>
              <a:defRPr b="1" sz="3200">
                <a:solidFill>
                  <a:schemeClr val="accent5"/>
                </a:solidFill>
                <a:latin typeface="Montserrat"/>
                <a:ea typeface="Montserrat"/>
                <a:cs typeface="Montserrat"/>
                <a:sym typeface="Montserrat"/>
              </a:defRPr>
            </a:lvl4pPr>
            <a:lvl5pPr lvl="4" rtl="0">
              <a:spcBef>
                <a:spcPts val="0"/>
              </a:spcBef>
              <a:spcAft>
                <a:spcPts val="0"/>
              </a:spcAft>
              <a:buClr>
                <a:schemeClr val="accent5"/>
              </a:buClr>
              <a:buSzPts val="3200"/>
              <a:buFont typeface="Montserrat"/>
              <a:buNone/>
              <a:defRPr b="1" sz="3200">
                <a:solidFill>
                  <a:schemeClr val="accent5"/>
                </a:solidFill>
                <a:latin typeface="Montserrat"/>
                <a:ea typeface="Montserrat"/>
                <a:cs typeface="Montserrat"/>
                <a:sym typeface="Montserrat"/>
              </a:defRPr>
            </a:lvl5pPr>
            <a:lvl6pPr lvl="5" rtl="0">
              <a:spcBef>
                <a:spcPts val="0"/>
              </a:spcBef>
              <a:spcAft>
                <a:spcPts val="0"/>
              </a:spcAft>
              <a:buClr>
                <a:schemeClr val="accent5"/>
              </a:buClr>
              <a:buSzPts val="3200"/>
              <a:buFont typeface="Montserrat"/>
              <a:buNone/>
              <a:defRPr b="1" sz="3200">
                <a:solidFill>
                  <a:schemeClr val="accent5"/>
                </a:solidFill>
                <a:latin typeface="Montserrat"/>
                <a:ea typeface="Montserrat"/>
                <a:cs typeface="Montserrat"/>
                <a:sym typeface="Montserrat"/>
              </a:defRPr>
            </a:lvl6pPr>
            <a:lvl7pPr lvl="6" rtl="0">
              <a:spcBef>
                <a:spcPts val="0"/>
              </a:spcBef>
              <a:spcAft>
                <a:spcPts val="0"/>
              </a:spcAft>
              <a:buClr>
                <a:schemeClr val="accent5"/>
              </a:buClr>
              <a:buSzPts val="3200"/>
              <a:buFont typeface="Montserrat"/>
              <a:buNone/>
              <a:defRPr b="1" sz="3200">
                <a:solidFill>
                  <a:schemeClr val="accent5"/>
                </a:solidFill>
                <a:latin typeface="Montserrat"/>
                <a:ea typeface="Montserrat"/>
                <a:cs typeface="Montserrat"/>
                <a:sym typeface="Montserrat"/>
              </a:defRPr>
            </a:lvl7pPr>
            <a:lvl8pPr lvl="7" rtl="0">
              <a:spcBef>
                <a:spcPts val="0"/>
              </a:spcBef>
              <a:spcAft>
                <a:spcPts val="0"/>
              </a:spcAft>
              <a:buClr>
                <a:schemeClr val="accent5"/>
              </a:buClr>
              <a:buSzPts val="3200"/>
              <a:buFont typeface="Montserrat"/>
              <a:buNone/>
              <a:defRPr b="1" sz="3200">
                <a:solidFill>
                  <a:schemeClr val="accent5"/>
                </a:solidFill>
                <a:latin typeface="Montserrat"/>
                <a:ea typeface="Montserrat"/>
                <a:cs typeface="Montserrat"/>
                <a:sym typeface="Montserrat"/>
              </a:defRPr>
            </a:lvl8pPr>
            <a:lvl9pPr lvl="8" rtl="0">
              <a:spcBef>
                <a:spcPts val="0"/>
              </a:spcBef>
              <a:spcAft>
                <a:spcPts val="0"/>
              </a:spcAft>
              <a:buClr>
                <a:schemeClr val="accent5"/>
              </a:buClr>
              <a:buSzPts val="3200"/>
              <a:buFont typeface="Montserrat"/>
              <a:buNone/>
              <a:defRPr b="1" sz="3200">
                <a:solidFill>
                  <a:schemeClr val="accent5"/>
                </a:solidFill>
                <a:latin typeface="Montserrat"/>
                <a:ea typeface="Montserrat"/>
                <a:cs typeface="Montserrat"/>
                <a:sym typeface="Montserrat"/>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chemeClr val="dk1"/>
              </a:buClr>
              <a:buSzPts val="1700"/>
              <a:buFont typeface="Montserrat"/>
              <a:buChar char="●"/>
              <a:defRPr sz="1700">
                <a:solidFill>
                  <a:schemeClr val="dk1"/>
                </a:solidFill>
                <a:latin typeface="Montserrat"/>
                <a:ea typeface="Montserrat"/>
                <a:cs typeface="Montserrat"/>
                <a:sym typeface="Montserrat"/>
              </a:defRPr>
            </a:lvl1pPr>
            <a:lvl2pPr indent="-323850" lvl="1" marL="914400" rtl="0">
              <a:lnSpc>
                <a:spcPct val="115000"/>
              </a:lnSpc>
              <a:spcBef>
                <a:spcPts val="0"/>
              </a:spcBef>
              <a:spcAft>
                <a:spcPts val="0"/>
              </a:spcAft>
              <a:buClr>
                <a:schemeClr val="dk1"/>
              </a:buClr>
              <a:buSzPts val="1500"/>
              <a:buFont typeface="Montserrat"/>
              <a:buChar char="○"/>
              <a:defRPr sz="1500">
                <a:solidFill>
                  <a:schemeClr val="dk1"/>
                </a:solidFill>
                <a:latin typeface="Montserrat"/>
                <a:ea typeface="Montserrat"/>
                <a:cs typeface="Montserrat"/>
                <a:sym typeface="Montserrat"/>
              </a:defRPr>
            </a:lvl2pPr>
            <a:lvl3pPr indent="-323850" lvl="2" marL="1371600" rtl="0">
              <a:lnSpc>
                <a:spcPct val="115000"/>
              </a:lnSpc>
              <a:spcBef>
                <a:spcPts val="0"/>
              </a:spcBef>
              <a:spcAft>
                <a:spcPts val="0"/>
              </a:spcAft>
              <a:buClr>
                <a:schemeClr val="dk1"/>
              </a:buClr>
              <a:buSzPts val="1500"/>
              <a:buFont typeface="Montserrat"/>
              <a:buChar char="■"/>
              <a:defRPr sz="1500">
                <a:solidFill>
                  <a:schemeClr val="dk1"/>
                </a:solidFill>
                <a:latin typeface="Montserrat"/>
                <a:ea typeface="Montserrat"/>
                <a:cs typeface="Montserrat"/>
                <a:sym typeface="Montserrat"/>
              </a:defRPr>
            </a:lvl3pPr>
            <a:lvl4pPr indent="-323850" lvl="3" marL="1828800" rtl="0">
              <a:lnSpc>
                <a:spcPct val="115000"/>
              </a:lnSpc>
              <a:spcBef>
                <a:spcPts val="0"/>
              </a:spcBef>
              <a:spcAft>
                <a:spcPts val="0"/>
              </a:spcAft>
              <a:buClr>
                <a:schemeClr val="dk1"/>
              </a:buClr>
              <a:buSzPts val="1500"/>
              <a:buFont typeface="Montserrat"/>
              <a:buChar char="●"/>
              <a:defRPr sz="1500">
                <a:solidFill>
                  <a:schemeClr val="dk1"/>
                </a:solidFill>
                <a:latin typeface="Montserrat"/>
                <a:ea typeface="Montserrat"/>
                <a:cs typeface="Montserrat"/>
                <a:sym typeface="Montserrat"/>
              </a:defRPr>
            </a:lvl4pPr>
            <a:lvl5pPr indent="-323850" lvl="4" marL="2286000" rtl="0">
              <a:lnSpc>
                <a:spcPct val="115000"/>
              </a:lnSpc>
              <a:spcBef>
                <a:spcPts val="0"/>
              </a:spcBef>
              <a:spcAft>
                <a:spcPts val="0"/>
              </a:spcAft>
              <a:buClr>
                <a:schemeClr val="dk1"/>
              </a:buClr>
              <a:buSzPts val="1500"/>
              <a:buFont typeface="Montserrat"/>
              <a:buChar char="○"/>
              <a:defRPr sz="1500">
                <a:solidFill>
                  <a:schemeClr val="dk1"/>
                </a:solidFill>
                <a:latin typeface="Montserrat"/>
                <a:ea typeface="Montserrat"/>
                <a:cs typeface="Montserrat"/>
                <a:sym typeface="Montserrat"/>
              </a:defRPr>
            </a:lvl5pPr>
            <a:lvl6pPr indent="-323850" lvl="5" marL="2743200" rtl="0">
              <a:lnSpc>
                <a:spcPct val="115000"/>
              </a:lnSpc>
              <a:spcBef>
                <a:spcPts val="0"/>
              </a:spcBef>
              <a:spcAft>
                <a:spcPts val="0"/>
              </a:spcAft>
              <a:buClr>
                <a:schemeClr val="dk1"/>
              </a:buClr>
              <a:buSzPts val="1500"/>
              <a:buFont typeface="Montserrat"/>
              <a:buChar char="■"/>
              <a:defRPr sz="1500">
                <a:solidFill>
                  <a:schemeClr val="dk1"/>
                </a:solidFill>
                <a:latin typeface="Montserrat"/>
                <a:ea typeface="Montserrat"/>
                <a:cs typeface="Montserrat"/>
                <a:sym typeface="Montserrat"/>
              </a:defRPr>
            </a:lvl6pPr>
            <a:lvl7pPr indent="-323850" lvl="6" marL="3200400" rtl="0">
              <a:lnSpc>
                <a:spcPct val="115000"/>
              </a:lnSpc>
              <a:spcBef>
                <a:spcPts val="0"/>
              </a:spcBef>
              <a:spcAft>
                <a:spcPts val="0"/>
              </a:spcAft>
              <a:buClr>
                <a:schemeClr val="dk1"/>
              </a:buClr>
              <a:buSzPts val="1500"/>
              <a:buFont typeface="Montserrat"/>
              <a:buChar char="●"/>
              <a:defRPr sz="1500">
                <a:solidFill>
                  <a:schemeClr val="dk1"/>
                </a:solidFill>
                <a:latin typeface="Montserrat"/>
                <a:ea typeface="Montserrat"/>
                <a:cs typeface="Montserrat"/>
                <a:sym typeface="Montserrat"/>
              </a:defRPr>
            </a:lvl7pPr>
            <a:lvl8pPr indent="-323850" lvl="7" marL="3657600" rtl="0">
              <a:lnSpc>
                <a:spcPct val="115000"/>
              </a:lnSpc>
              <a:spcBef>
                <a:spcPts val="0"/>
              </a:spcBef>
              <a:spcAft>
                <a:spcPts val="0"/>
              </a:spcAft>
              <a:buClr>
                <a:schemeClr val="dk1"/>
              </a:buClr>
              <a:buSzPts val="1500"/>
              <a:buFont typeface="Montserrat"/>
              <a:buChar char="○"/>
              <a:defRPr sz="1500">
                <a:solidFill>
                  <a:schemeClr val="dk1"/>
                </a:solidFill>
                <a:latin typeface="Montserrat"/>
                <a:ea typeface="Montserrat"/>
                <a:cs typeface="Montserrat"/>
                <a:sym typeface="Montserrat"/>
              </a:defRPr>
            </a:lvl8pPr>
            <a:lvl9pPr indent="-323850" lvl="8" marL="4114800" rtl="0">
              <a:lnSpc>
                <a:spcPct val="115000"/>
              </a:lnSpc>
              <a:spcBef>
                <a:spcPts val="0"/>
              </a:spcBef>
              <a:spcAft>
                <a:spcPts val="0"/>
              </a:spcAft>
              <a:buClr>
                <a:schemeClr val="dk1"/>
              </a:buClr>
              <a:buSzPts val="1500"/>
              <a:buFont typeface="Montserrat"/>
              <a:buChar char="■"/>
              <a:defRPr sz="1500">
                <a:solidFill>
                  <a:schemeClr val="dk1"/>
                </a:solidFill>
                <a:latin typeface="Montserrat"/>
                <a:ea typeface="Montserrat"/>
                <a:cs typeface="Montserrat"/>
                <a:sym typeface="Montserrat"/>
              </a:defRPr>
            </a:lvl9pPr>
          </a:lstStyle>
          <a:p/>
        </p:txBody>
      </p:sp>
      <p:sp>
        <p:nvSpPr>
          <p:cNvPr id="12" name="Google Shape;12;p1"/>
          <p:cNvSpPr txBox="1"/>
          <p:nvPr>
            <p:ph idx="12" type="sldNum"/>
          </p:nvPr>
        </p:nvSpPr>
        <p:spPr>
          <a:xfrm>
            <a:off x="11494833" y="6337833"/>
            <a:ext cx="485700" cy="524700"/>
          </a:xfrm>
          <a:prstGeom prst="rect">
            <a:avLst/>
          </a:prstGeom>
          <a:noFill/>
          <a:ln>
            <a:noFill/>
          </a:ln>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1"/>
          <p:cNvSpPr txBox="1"/>
          <p:nvPr/>
        </p:nvSpPr>
        <p:spPr>
          <a:xfrm>
            <a:off x="1220133" y="6337833"/>
            <a:ext cx="40107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300">
                <a:solidFill>
                  <a:schemeClr val="accent5"/>
                </a:solidFill>
                <a:latin typeface="Montserrat"/>
                <a:ea typeface="Montserrat"/>
                <a:cs typeface="Montserrat"/>
                <a:sym typeface="Montserrat"/>
              </a:rPr>
              <a:t>Fintech Open Source Foundation</a:t>
            </a:r>
            <a:endParaRPr sz="1300">
              <a:solidFill>
                <a:schemeClr val="accent5"/>
              </a:solidFill>
              <a:latin typeface="Montserrat"/>
              <a:ea typeface="Montserrat"/>
              <a:cs typeface="Montserrat"/>
              <a:sym typeface="Montserrat"/>
            </a:endParaRPr>
          </a:p>
        </p:txBody>
      </p:sp>
      <p:sp>
        <p:nvSpPr>
          <p:cNvPr id="14" name="Google Shape;14;p1"/>
          <p:cNvSpPr txBox="1"/>
          <p:nvPr/>
        </p:nvSpPr>
        <p:spPr>
          <a:xfrm>
            <a:off x="10574033" y="6337833"/>
            <a:ext cx="1015200" cy="5247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r>
              <a:rPr lang="en-US" sz="1300">
                <a:solidFill>
                  <a:schemeClr val="accent5"/>
                </a:solidFill>
                <a:latin typeface="Montserrat"/>
                <a:ea typeface="Montserrat"/>
                <a:cs typeface="Montserrat"/>
                <a:sym typeface="Montserrat"/>
              </a:rPr>
              <a:t>finos.org</a:t>
            </a:r>
            <a:endParaRPr sz="1300">
              <a:solidFill>
                <a:schemeClr val="accent5"/>
              </a:solidFill>
              <a:latin typeface="Montserrat"/>
              <a:ea typeface="Montserrat"/>
              <a:cs typeface="Montserrat"/>
              <a:sym typeface="Montserrat"/>
            </a:endParaRPr>
          </a:p>
        </p:txBody>
      </p:sp>
      <p:pic>
        <p:nvPicPr>
          <p:cNvPr id="15" name="Google Shape;15;p1"/>
          <p:cNvPicPr preferRelativeResize="0"/>
          <p:nvPr/>
        </p:nvPicPr>
        <p:blipFill rotWithShape="1">
          <a:blip r:embed="rId1">
            <a:alphaModFix/>
          </a:blip>
          <a:srcRect b="0" l="0" r="0" t="82890"/>
          <a:stretch/>
        </p:blipFill>
        <p:spPr>
          <a:xfrm>
            <a:off x="340133" y="6434232"/>
            <a:ext cx="880000" cy="2124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lt1"/>
        </a:solidFill>
      </p:bgPr>
    </p:bg>
    <p:spTree>
      <p:nvGrpSpPr>
        <p:cNvPr id="272" name="Shape 272"/>
        <p:cNvGrpSpPr/>
        <p:nvPr/>
      </p:nvGrpSpPr>
      <p:grpSpPr>
        <a:xfrm>
          <a:off x="0" y="0"/>
          <a:ext cx="0" cy="0"/>
          <a:chOff x="0" y="0"/>
          <a:chExt cx="0" cy="0"/>
        </a:xfrm>
      </p:grpSpPr>
      <p:sp>
        <p:nvSpPr>
          <p:cNvPr id="273" name="Google Shape;273;p59"/>
          <p:cNvSpPr txBox="1"/>
          <p:nvPr>
            <p:ph type="title"/>
          </p:nvPr>
        </p:nvSpPr>
        <p:spPr>
          <a:xfrm>
            <a:off x="415600" y="3416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accent5"/>
              </a:buClr>
              <a:buSzPts val="3200"/>
              <a:buFont typeface="Montserrat"/>
              <a:buNone/>
              <a:defRPr b="1" sz="3200">
                <a:solidFill>
                  <a:schemeClr val="accent5"/>
                </a:solidFill>
                <a:latin typeface="Montserrat"/>
                <a:ea typeface="Montserrat"/>
                <a:cs typeface="Montserrat"/>
                <a:sym typeface="Montserrat"/>
              </a:defRPr>
            </a:lvl1pPr>
            <a:lvl2pPr lvl="1" rtl="0">
              <a:spcBef>
                <a:spcPts val="0"/>
              </a:spcBef>
              <a:spcAft>
                <a:spcPts val="0"/>
              </a:spcAft>
              <a:buClr>
                <a:schemeClr val="accent5"/>
              </a:buClr>
              <a:buSzPts val="3200"/>
              <a:buFont typeface="Montserrat"/>
              <a:buNone/>
              <a:defRPr b="1" sz="3200">
                <a:solidFill>
                  <a:schemeClr val="accent5"/>
                </a:solidFill>
                <a:latin typeface="Montserrat"/>
                <a:ea typeface="Montserrat"/>
                <a:cs typeface="Montserrat"/>
                <a:sym typeface="Montserrat"/>
              </a:defRPr>
            </a:lvl2pPr>
            <a:lvl3pPr lvl="2" rtl="0">
              <a:spcBef>
                <a:spcPts val="0"/>
              </a:spcBef>
              <a:spcAft>
                <a:spcPts val="0"/>
              </a:spcAft>
              <a:buClr>
                <a:schemeClr val="accent5"/>
              </a:buClr>
              <a:buSzPts val="3200"/>
              <a:buFont typeface="Montserrat"/>
              <a:buNone/>
              <a:defRPr b="1" sz="3200">
                <a:solidFill>
                  <a:schemeClr val="accent5"/>
                </a:solidFill>
                <a:latin typeface="Montserrat"/>
                <a:ea typeface="Montserrat"/>
                <a:cs typeface="Montserrat"/>
                <a:sym typeface="Montserrat"/>
              </a:defRPr>
            </a:lvl3pPr>
            <a:lvl4pPr lvl="3" rtl="0">
              <a:spcBef>
                <a:spcPts val="0"/>
              </a:spcBef>
              <a:spcAft>
                <a:spcPts val="0"/>
              </a:spcAft>
              <a:buClr>
                <a:schemeClr val="accent5"/>
              </a:buClr>
              <a:buSzPts val="3200"/>
              <a:buFont typeface="Montserrat"/>
              <a:buNone/>
              <a:defRPr b="1" sz="3200">
                <a:solidFill>
                  <a:schemeClr val="accent5"/>
                </a:solidFill>
                <a:latin typeface="Montserrat"/>
                <a:ea typeface="Montserrat"/>
                <a:cs typeface="Montserrat"/>
                <a:sym typeface="Montserrat"/>
              </a:defRPr>
            </a:lvl4pPr>
            <a:lvl5pPr lvl="4" rtl="0">
              <a:spcBef>
                <a:spcPts val="0"/>
              </a:spcBef>
              <a:spcAft>
                <a:spcPts val="0"/>
              </a:spcAft>
              <a:buClr>
                <a:schemeClr val="accent5"/>
              </a:buClr>
              <a:buSzPts val="3200"/>
              <a:buFont typeface="Montserrat"/>
              <a:buNone/>
              <a:defRPr b="1" sz="3200">
                <a:solidFill>
                  <a:schemeClr val="accent5"/>
                </a:solidFill>
                <a:latin typeface="Montserrat"/>
                <a:ea typeface="Montserrat"/>
                <a:cs typeface="Montserrat"/>
                <a:sym typeface="Montserrat"/>
              </a:defRPr>
            </a:lvl5pPr>
            <a:lvl6pPr lvl="5" rtl="0">
              <a:spcBef>
                <a:spcPts val="0"/>
              </a:spcBef>
              <a:spcAft>
                <a:spcPts val="0"/>
              </a:spcAft>
              <a:buClr>
                <a:schemeClr val="accent5"/>
              </a:buClr>
              <a:buSzPts val="3200"/>
              <a:buFont typeface="Montserrat"/>
              <a:buNone/>
              <a:defRPr b="1" sz="3200">
                <a:solidFill>
                  <a:schemeClr val="accent5"/>
                </a:solidFill>
                <a:latin typeface="Montserrat"/>
                <a:ea typeface="Montserrat"/>
                <a:cs typeface="Montserrat"/>
                <a:sym typeface="Montserrat"/>
              </a:defRPr>
            </a:lvl6pPr>
            <a:lvl7pPr lvl="6" rtl="0">
              <a:spcBef>
                <a:spcPts val="0"/>
              </a:spcBef>
              <a:spcAft>
                <a:spcPts val="0"/>
              </a:spcAft>
              <a:buClr>
                <a:schemeClr val="accent5"/>
              </a:buClr>
              <a:buSzPts val="3200"/>
              <a:buFont typeface="Montserrat"/>
              <a:buNone/>
              <a:defRPr b="1" sz="3200">
                <a:solidFill>
                  <a:schemeClr val="accent5"/>
                </a:solidFill>
                <a:latin typeface="Montserrat"/>
                <a:ea typeface="Montserrat"/>
                <a:cs typeface="Montserrat"/>
                <a:sym typeface="Montserrat"/>
              </a:defRPr>
            </a:lvl7pPr>
            <a:lvl8pPr lvl="7" rtl="0">
              <a:spcBef>
                <a:spcPts val="0"/>
              </a:spcBef>
              <a:spcAft>
                <a:spcPts val="0"/>
              </a:spcAft>
              <a:buClr>
                <a:schemeClr val="accent5"/>
              </a:buClr>
              <a:buSzPts val="3200"/>
              <a:buFont typeface="Montserrat"/>
              <a:buNone/>
              <a:defRPr b="1" sz="3200">
                <a:solidFill>
                  <a:schemeClr val="accent5"/>
                </a:solidFill>
                <a:latin typeface="Montserrat"/>
                <a:ea typeface="Montserrat"/>
                <a:cs typeface="Montserrat"/>
                <a:sym typeface="Montserrat"/>
              </a:defRPr>
            </a:lvl8pPr>
            <a:lvl9pPr lvl="8" rtl="0">
              <a:spcBef>
                <a:spcPts val="0"/>
              </a:spcBef>
              <a:spcAft>
                <a:spcPts val="0"/>
              </a:spcAft>
              <a:buClr>
                <a:schemeClr val="accent5"/>
              </a:buClr>
              <a:buSzPts val="3200"/>
              <a:buFont typeface="Montserrat"/>
              <a:buNone/>
              <a:defRPr b="1" sz="3200">
                <a:solidFill>
                  <a:schemeClr val="accent5"/>
                </a:solidFill>
                <a:latin typeface="Montserrat"/>
                <a:ea typeface="Montserrat"/>
                <a:cs typeface="Montserrat"/>
                <a:sym typeface="Montserrat"/>
              </a:defRPr>
            </a:lvl9pPr>
          </a:lstStyle>
          <a:p/>
        </p:txBody>
      </p:sp>
      <p:sp>
        <p:nvSpPr>
          <p:cNvPr id="274" name="Google Shape;274;p5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chemeClr val="dk1"/>
              </a:buClr>
              <a:buSzPts val="1700"/>
              <a:buFont typeface="Montserrat"/>
              <a:buChar char="●"/>
              <a:defRPr sz="1700">
                <a:solidFill>
                  <a:schemeClr val="dk1"/>
                </a:solidFill>
                <a:latin typeface="Montserrat"/>
                <a:ea typeface="Montserrat"/>
                <a:cs typeface="Montserrat"/>
                <a:sym typeface="Montserrat"/>
              </a:defRPr>
            </a:lvl1pPr>
            <a:lvl2pPr indent="-323850" lvl="1" marL="914400" rtl="0">
              <a:lnSpc>
                <a:spcPct val="115000"/>
              </a:lnSpc>
              <a:spcBef>
                <a:spcPts val="0"/>
              </a:spcBef>
              <a:spcAft>
                <a:spcPts val="0"/>
              </a:spcAft>
              <a:buClr>
                <a:schemeClr val="dk1"/>
              </a:buClr>
              <a:buSzPts val="1500"/>
              <a:buFont typeface="Montserrat"/>
              <a:buChar char="○"/>
              <a:defRPr sz="1500">
                <a:solidFill>
                  <a:schemeClr val="dk1"/>
                </a:solidFill>
                <a:latin typeface="Montserrat"/>
                <a:ea typeface="Montserrat"/>
                <a:cs typeface="Montserrat"/>
                <a:sym typeface="Montserrat"/>
              </a:defRPr>
            </a:lvl2pPr>
            <a:lvl3pPr indent="-323850" lvl="2" marL="1371600" rtl="0">
              <a:lnSpc>
                <a:spcPct val="115000"/>
              </a:lnSpc>
              <a:spcBef>
                <a:spcPts val="0"/>
              </a:spcBef>
              <a:spcAft>
                <a:spcPts val="0"/>
              </a:spcAft>
              <a:buClr>
                <a:schemeClr val="dk1"/>
              </a:buClr>
              <a:buSzPts val="1500"/>
              <a:buFont typeface="Montserrat"/>
              <a:buChar char="■"/>
              <a:defRPr sz="1500">
                <a:solidFill>
                  <a:schemeClr val="dk1"/>
                </a:solidFill>
                <a:latin typeface="Montserrat"/>
                <a:ea typeface="Montserrat"/>
                <a:cs typeface="Montserrat"/>
                <a:sym typeface="Montserrat"/>
              </a:defRPr>
            </a:lvl3pPr>
            <a:lvl4pPr indent="-323850" lvl="3" marL="1828800" rtl="0">
              <a:lnSpc>
                <a:spcPct val="115000"/>
              </a:lnSpc>
              <a:spcBef>
                <a:spcPts val="0"/>
              </a:spcBef>
              <a:spcAft>
                <a:spcPts val="0"/>
              </a:spcAft>
              <a:buClr>
                <a:schemeClr val="dk1"/>
              </a:buClr>
              <a:buSzPts val="1500"/>
              <a:buFont typeface="Montserrat"/>
              <a:buChar char="●"/>
              <a:defRPr sz="1500">
                <a:solidFill>
                  <a:schemeClr val="dk1"/>
                </a:solidFill>
                <a:latin typeface="Montserrat"/>
                <a:ea typeface="Montserrat"/>
                <a:cs typeface="Montserrat"/>
                <a:sym typeface="Montserrat"/>
              </a:defRPr>
            </a:lvl4pPr>
            <a:lvl5pPr indent="-323850" lvl="4" marL="2286000" rtl="0">
              <a:lnSpc>
                <a:spcPct val="115000"/>
              </a:lnSpc>
              <a:spcBef>
                <a:spcPts val="0"/>
              </a:spcBef>
              <a:spcAft>
                <a:spcPts val="0"/>
              </a:spcAft>
              <a:buClr>
                <a:schemeClr val="dk1"/>
              </a:buClr>
              <a:buSzPts val="1500"/>
              <a:buFont typeface="Montserrat"/>
              <a:buChar char="○"/>
              <a:defRPr sz="1500">
                <a:solidFill>
                  <a:schemeClr val="dk1"/>
                </a:solidFill>
                <a:latin typeface="Montserrat"/>
                <a:ea typeface="Montserrat"/>
                <a:cs typeface="Montserrat"/>
                <a:sym typeface="Montserrat"/>
              </a:defRPr>
            </a:lvl5pPr>
            <a:lvl6pPr indent="-323850" lvl="5" marL="2743200" rtl="0">
              <a:lnSpc>
                <a:spcPct val="115000"/>
              </a:lnSpc>
              <a:spcBef>
                <a:spcPts val="0"/>
              </a:spcBef>
              <a:spcAft>
                <a:spcPts val="0"/>
              </a:spcAft>
              <a:buClr>
                <a:schemeClr val="dk1"/>
              </a:buClr>
              <a:buSzPts val="1500"/>
              <a:buFont typeface="Montserrat"/>
              <a:buChar char="■"/>
              <a:defRPr sz="1500">
                <a:solidFill>
                  <a:schemeClr val="dk1"/>
                </a:solidFill>
                <a:latin typeface="Montserrat"/>
                <a:ea typeface="Montserrat"/>
                <a:cs typeface="Montserrat"/>
                <a:sym typeface="Montserrat"/>
              </a:defRPr>
            </a:lvl6pPr>
            <a:lvl7pPr indent="-323850" lvl="6" marL="3200400" rtl="0">
              <a:lnSpc>
                <a:spcPct val="115000"/>
              </a:lnSpc>
              <a:spcBef>
                <a:spcPts val="0"/>
              </a:spcBef>
              <a:spcAft>
                <a:spcPts val="0"/>
              </a:spcAft>
              <a:buClr>
                <a:schemeClr val="dk1"/>
              </a:buClr>
              <a:buSzPts val="1500"/>
              <a:buFont typeface="Montserrat"/>
              <a:buChar char="●"/>
              <a:defRPr sz="1500">
                <a:solidFill>
                  <a:schemeClr val="dk1"/>
                </a:solidFill>
                <a:latin typeface="Montserrat"/>
                <a:ea typeface="Montserrat"/>
                <a:cs typeface="Montserrat"/>
                <a:sym typeface="Montserrat"/>
              </a:defRPr>
            </a:lvl7pPr>
            <a:lvl8pPr indent="-323850" lvl="7" marL="3657600" rtl="0">
              <a:lnSpc>
                <a:spcPct val="115000"/>
              </a:lnSpc>
              <a:spcBef>
                <a:spcPts val="0"/>
              </a:spcBef>
              <a:spcAft>
                <a:spcPts val="0"/>
              </a:spcAft>
              <a:buClr>
                <a:schemeClr val="dk1"/>
              </a:buClr>
              <a:buSzPts val="1500"/>
              <a:buFont typeface="Montserrat"/>
              <a:buChar char="○"/>
              <a:defRPr sz="1500">
                <a:solidFill>
                  <a:schemeClr val="dk1"/>
                </a:solidFill>
                <a:latin typeface="Montserrat"/>
                <a:ea typeface="Montserrat"/>
                <a:cs typeface="Montserrat"/>
                <a:sym typeface="Montserrat"/>
              </a:defRPr>
            </a:lvl8pPr>
            <a:lvl9pPr indent="-323850" lvl="8" marL="4114800" rtl="0">
              <a:lnSpc>
                <a:spcPct val="115000"/>
              </a:lnSpc>
              <a:spcBef>
                <a:spcPts val="0"/>
              </a:spcBef>
              <a:spcAft>
                <a:spcPts val="0"/>
              </a:spcAft>
              <a:buClr>
                <a:schemeClr val="dk1"/>
              </a:buClr>
              <a:buSzPts val="1500"/>
              <a:buFont typeface="Montserrat"/>
              <a:buChar char="■"/>
              <a:defRPr sz="1500">
                <a:solidFill>
                  <a:schemeClr val="dk1"/>
                </a:solidFill>
                <a:latin typeface="Montserrat"/>
                <a:ea typeface="Montserrat"/>
                <a:cs typeface="Montserrat"/>
                <a:sym typeface="Montserrat"/>
              </a:defRPr>
            </a:lvl9pPr>
          </a:lstStyle>
          <a:p/>
        </p:txBody>
      </p:sp>
      <p:sp>
        <p:nvSpPr>
          <p:cNvPr id="275" name="Google Shape;275;p59"/>
          <p:cNvSpPr txBox="1"/>
          <p:nvPr>
            <p:ph idx="12" type="sldNum"/>
          </p:nvPr>
        </p:nvSpPr>
        <p:spPr>
          <a:xfrm>
            <a:off x="11494833" y="6337833"/>
            <a:ext cx="485700" cy="524700"/>
          </a:xfrm>
          <a:prstGeom prst="rect">
            <a:avLst/>
          </a:prstGeom>
          <a:noFill/>
          <a:ln>
            <a:noFill/>
          </a:ln>
        </p:spPr>
        <p:txBody>
          <a:bodyPr anchorCtr="0" anchor="t" bIns="121900" lIns="121900" spcFirstLastPara="1" rIns="121900" wrap="square" tIns="121900">
            <a:normAutofit/>
          </a:bodyPr>
          <a:lstStyle>
            <a:lvl1pPr lvl="0" rtl="0" algn="r">
              <a:buNone/>
              <a:defRPr b="1" sz="1300">
                <a:solidFill>
                  <a:schemeClr val="accent5"/>
                </a:solidFill>
                <a:latin typeface="Montserrat"/>
                <a:ea typeface="Montserrat"/>
                <a:cs typeface="Montserrat"/>
                <a:sym typeface="Montserrat"/>
              </a:defRPr>
            </a:lvl1pPr>
            <a:lvl2pPr lvl="1" rtl="0" algn="r">
              <a:buNone/>
              <a:defRPr b="1" sz="1300">
                <a:solidFill>
                  <a:schemeClr val="accent5"/>
                </a:solidFill>
                <a:latin typeface="Montserrat"/>
                <a:ea typeface="Montserrat"/>
                <a:cs typeface="Montserrat"/>
                <a:sym typeface="Montserrat"/>
              </a:defRPr>
            </a:lvl2pPr>
            <a:lvl3pPr lvl="2" rtl="0" algn="r">
              <a:buNone/>
              <a:defRPr b="1" sz="1300">
                <a:solidFill>
                  <a:schemeClr val="accent5"/>
                </a:solidFill>
                <a:latin typeface="Montserrat"/>
                <a:ea typeface="Montserrat"/>
                <a:cs typeface="Montserrat"/>
                <a:sym typeface="Montserrat"/>
              </a:defRPr>
            </a:lvl3pPr>
            <a:lvl4pPr lvl="3" rtl="0" algn="r">
              <a:buNone/>
              <a:defRPr b="1" sz="1300">
                <a:solidFill>
                  <a:schemeClr val="accent5"/>
                </a:solidFill>
                <a:latin typeface="Montserrat"/>
                <a:ea typeface="Montserrat"/>
                <a:cs typeface="Montserrat"/>
                <a:sym typeface="Montserrat"/>
              </a:defRPr>
            </a:lvl4pPr>
            <a:lvl5pPr lvl="4" rtl="0" algn="r">
              <a:buNone/>
              <a:defRPr b="1" sz="1300">
                <a:solidFill>
                  <a:schemeClr val="accent5"/>
                </a:solidFill>
                <a:latin typeface="Montserrat"/>
                <a:ea typeface="Montserrat"/>
                <a:cs typeface="Montserrat"/>
                <a:sym typeface="Montserrat"/>
              </a:defRPr>
            </a:lvl5pPr>
            <a:lvl6pPr lvl="5" rtl="0" algn="r">
              <a:buNone/>
              <a:defRPr b="1" sz="1300">
                <a:solidFill>
                  <a:schemeClr val="accent5"/>
                </a:solidFill>
                <a:latin typeface="Montserrat"/>
                <a:ea typeface="Montserrat"/>
                <a:cs typeface="Montserrat"/>
                <a:sym typeface="Montserrat"/>
              </a:defRPr>
            </a:lvl6pPr>
            <a:lvl7pPr lvl="6" rtl="0" algn="r">
              <a:buNone/>
              <a:defRPr b="1" sz="1300">
                <a:solidFill>
                  <a:schemeClr val="accent5"/>
                </a:solidFill>
                <a:latin typeface="Montserrat"/>
                <a:ea typeface="Montserrat"/>
                <a:cs typeface="Montserrat"/>
                <a:sym typeface="Montserrat"/>
              </a:defRPr>
            </a:lvl7pPr>
            <a:lvl8pPr lvl="7" rtl="0" algn="r">
              <a:buNone/>
              <a:defRPr b="1" sz="1300">
                <a:solidFill>
                  <a:schemeClr val="accent5"/>
                </a:solidFill>
                <a:latin typeface="Montserrat"/>
                <a:ea typeface="Montserrat"/>
                <a:cs typeface="Montserrat"/>
                <a:sym typeface="Montserrat"/>
              </a:defRPr>
            </a:lvl8pPr>
            <a:lvl9pPr lvl="8" rtl="0" algn="r">
              <a:buNone/>
              <a:defRPr b="1" sz="1300">
                <a:solidFill>
                  <a:schemeClr val="accent5"/>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
        <p:nvSpPr>
          <p:cNvPr id="276" name="Google Shape;276;p59"/>
          <p:cNvSpPr txBox="1"/>
          <p:nvPr/>
        </p:nvSpPr>
        <p:spPr>
          <a:xfrm>
            <a:off x="1220133" y="6337833"/>
            <a:ext cx="40107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300">
                <a:solidFill>
                  <a:schemeClr val="accent5"/>
                </a:solidFill>
                <a:latin typeface="Montserrat"/>
                <a:ea typeface="Montserrat"/>
                <a:cs typeface="Montserrat"/>
                <a:sym typeface="Montserrat"/>
              </a:rPr>
              <a:t>Fintech Open Source Foundation</a:t>
            </a:r>
            <a:endParaRPr sz="1300">
              <a:solidFill>
                <a:schemeClr val="accent5"/>
              </a:solidFill>
              <a:latin typeface="Montserrat"/>
              <a:ea typeface="Montserrat"/>
              <a:cs typeface="Montserrat"/>
              <a:sym typeface="Montserrat"/>
            </a:endParaRPr>
          </a:p>
        </p:txBody>
      </p:sp>
      <p:sp>
        <p:nvSpPr>
          <p:cNvPr id="277" name="Google Shape;277;p59"/>
          <p:cNvSpPr txBox="1"/>
          <p:nvPr/>
        </p:nvSpPr>
        <p:spPr>
          <a:xfrm>
            <a:off x="10574033" y="6337833"/>
            <a:ext cx="1015200" cy="5247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r>
              <a:rPr lang="en-US" sz="1300">
                <a:solidFill>
                  <a:schemeClr val="accent5"/>
                </a:solidFill>
                <a:latin typeface="Montserrat"/>
                <a:ea typeface="Montserrat"/>
                <a:cs typeface="Montserrat"/>
                <a:sym typeface="Montserrat"/>
              </a:rPr>
              <a:t>finos.org</a:t>
            </a:r>
            <a:endParaRPr sz="1300">
              <a:solidFill>
                <a:schemeClr val="accent5"/>
              </a:solidFill>
              <a:latin typeface="Montserrat"/>
              <a:ea typeface="Montserrat"/>
              <a:cs typeface="Montserrat"/>
              <a:sym typeface="Montserrat"/>
            </a:endParaRPr>
          </a:p>
        </p:txBody>
      </p:sp>
      <p:pic>
        <p:nvPicPr>
          <p:cNvPr id="278" name="Google Shape;278;p59"/>
          <p:cNvPicPr preferRelativeResize="0"/>
          <p:nvPr/>
        </p:nvPicPr>
        <p:blipFill rotWithShape="1">
          <a:blip r:embed="rId1">
            <a:alphaModFix/>
          </a:blip>
          <a:srcRect b="0" l="0" r="0" t="82890"/>
          <a:stretch/>
        </p:blipFill>
        <p:spPr>
          <a:xfrm>
            <a:off x="340133" y="6434232"/>
            <a:ext cx="880000" cy="2124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 id="2147483748" r:id="rId45"/>
    <p:sldLayoutId id="2147483749" r:id="rId46"/>
    <p:sldLayoutId id="2147483750" r:id="rId47"/>
    <p:sldLayoutId id="2147483751" r:id="rId48"/>
    <p:sldLayoutId id="2147483752" r:id="rId49"/>
    <p:sldLayoutId id="2147483753" r:id="rId50"/>
    <p:sldLayoutId id="2147483754" r:id="rId51"/>
    <p:sldLayoutId id="2147483755" r:id="rId52"/>
    <p:sldLayoutId id="2147483756" r:id="rId53"/>
    <p:sldLayoutId id="2147483757" r:id="rId54"/>
    <p:sldLayoutId id="2147483758" r:id="rId55"/>
    <p:sldLayoutId id="2147483759" r:id="rId56"/>
    <p:sldLayoutId id="2147483760" r:id="rId57"/>
    <p:sldLayoutId id="2147483761" r:id="rId58"/>
    <p:sldLayoutId id="2147483762" r:id="rId5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xml"/><Relationship Id="rId3" Type="http://schemas.openxmlformats.org/officeDocument/2006/relationships/hyperlink" Target="mailto:marketing@finos.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 Id="rId3"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7.xml"/><Relationship Id="rId3" Type="http://schemas.openxmlformats.org/officeDocument/2006/relationships/hyperlink" Target="https://www.finos.org/ambassador-program" TargetMode="External"/><Relationship Id="rId4" Type="http://schemas.openxmlformats.org/officeDocument/2006/relationships/hyperlink" Target="https://www.finos.org/ambassador-program" TargetMode="External"/><Relationship Id="rId9" Type="http://schemas.openxmlformats.org/officeDocument/2006/relationships/image" Target="../media/image59.png"/><Relationship Id="rId5" Type="http://schemas.openxmlformats.org/officeDocument/2006/relationships/image" Target="../media/image54.png"/><Relationship Id="rId6" Type="http://schemas.openxmlformats.org/officeDocument/2006/relationships/image" Target="../media/image56.png"/><Relationship Id="rId7" Type="http://schemas.openxmlformats.org/officeDocument/2006/relationships/image" Target="../media/image60.png"/><Relationship Id="rId8" Type="http://schemas.openxmlformats.org/officeDocument/2006/relationships/image" Target="../media/image65.png"/></Relationships>
</file>

<file path=ppt/slides/_rels/slide18.xml.rels><?xml version="1.0" encoding="UTF-8" standalone="yes"?><Relationships xmlns="http://schemas.openxmlformats.org/package/2006/relationships"><Relationship Id="rId40" Type="http://schemas.openxmlformats.org/officeDocument/2006/relationships/image" Target="../media/image107.png"/><Relationship Id="rId84" Type="http://schemas.openxmlformats.org/officeDocument/2006/relationships/image" Target="../media/image156.png"/><Relationship Id="rId83" Type="http://schemas.openxmlformats.org/officeDocument/2006/relationships/image" Target="../media/image149.png"/><Relationship Id="rId42" Type="http://schemas.openxmlformats.org/officeDocument/2006/relationships/image" Target="../media/image115.png"/><Relationship Id="rId86" Type="http://schemas.openxmlformats.org/officeDocument/2006/relationships/image" Target="../media/image150.png"/><Relationship Id="rId41" Type="http://schemas.openxmlformats.org/officeDocument/2006/relationships/image" Target="../media/image105.jpg"/><Relationship Id="rId85" Type="http://schemas.openxmlformats.org/officeDocument/2006/relationships/image" Target="../media/image158.png"/><Relationship Id="rId44" Type="http://schemas.openxmlformats.org/officeDocument/2006/relationships/image" Target="../media/image112.png"/><Relationship Id="rId88" Type="http://schemas.openxmlformats.org/officeDocument/2006/relationships/image" Target="../media/image155.png"/><Relationship Id="rId43" Type="http://schemas.openxmlformats.org/officeDocument/2006/relationships/image" Target="../media/image113.png"/><Relationship Id="rId87" Type="http://schemas.openxmlformats.org/officeDocument/2006/relationships/image" Target="../media/image153.png"/><Relationship Id="rId46" Type="http://schemas.openxmlformats.org/officeDocument/2006/relationships/image" Target="../media/image128.png"/><Relationship Id="rId45" Type="http://schemas.openxmlformats.org/officeDocument/2006/relationships/image" Target="../media/image119.png"/><Relationship Id="rId89" Type="http://schemas.openxmlformats.org/officeDocument/2006/relationships/image" Target="../media/image164.png"/><Relationship Id="rId80" Type="http://schemas.openxmlformats.org/officeDocument/2006/relationships/image" Target="../media/image151.png"/><Relationship Id="rId82" Type="http://schemas.openxmlformats.org/officeDocument/2006/relationships/image" Target="../media/image143.png"/><Relationship Id="rId81" Type="http://schemas.openxmlformats.org/officeDocument/2006/relationships/image" Target="../media/image146.png"/><Relationship Id="rId1" Type="http://schemas.openxmlformats.org/officeDocument/2006/relationships/slideLayout" Target="../slideLayouts/slideLayout81.xml"/><Relationship Id="rId2" Type="http://schemas.openxmlformats.org/officeDocument/2006/relationships/notesSlide" Target="../notesSlides/notesSlide18.xml"/><Relationship Id="rId3" Type="http://schemas.openxmlformats.org/officeDocument/2006/relationships/image" Target="../media/image64.png"/><Relationship Id="rId4" Type="http://schemas.openxmlformats.org/officeDocument/2006/relationships/image" Target="../media/image61.png"/><Relationship Id="rId9" Type="http://schemas.openxmlformats.org/officeDocument/2006/relationships/image" Target="../media/image71.png"/><Relationship Id="rId48" Type="http://schemas.openxmlformats.org/officeDocument/2006/relationships/image" Target="../media/image116.png"/><Relationship Id="rId47" Type="http://schemas.openxmlformats.org/officeDocument/2006/relationships/image" Target="../media/image111.png"/><Relationship Id="rId49" Type="http://schemas.openxmlformats.org/officeDocument/2006/relationships/image" Target="../media/image120.png"/><Relationship Id="rId5" Type="http://schemas.openxmlformats.org/officeDocument/2006/relationships/image" Target="../media/image74.png"/><Relationship Id="rId6" Type="http://schemas.openxmlformats.org/officeDocument/2006/relationships/image" Target="../media/image69.png"/><Relationship Id="rId7" Type="http://schemas.openxmlformats.org/officeDocument/2006/relationships/image" Target="../media/image62.png"/><Relationship Id="rId8" Type="http://schemas.openxmlformats.org/officeDocument/2006/relationships/image" Target="../media/image68.png"/><Relationship Id="rId73" Type="http://schemas.openxmlformats.org/officeDocument/2006/relationships/image" Target="../media/image147.png"/><Relationship Id="rId72" Type="http://schemas.openxmlformats.org/officeDocument/2006/relationships/image" Target="../media/image138.png"/><Relationship Id="rId31" Type="http://schemas.openxmlformats.org/officeDocument/2006/relationships/image" Target="../media/image100.png"/><Relationship Id="rId75" Type="http://schemas.openxmlformats.org/officeDocument/2006/relationships/image" Target="../media/image157.png"/><Relationship Id="rId30" Type="http://schemas.openxmlformats.org/officeDocument/2006/relationships/image" Target="../media/image88.png"/><Relationship Id="rId74" Type="http://schemas.openxmlformats.org/officeDocument/2006/relationships/image" Target="../media/image152.png"/><Relationship Id="rId33" Type="http://schemas.openxmlformats.org/officeDocument/2006/relationships/image" Target="../media/image109.png"/><Relationship Id="rId77" Type="http://schemas.openxmlformats.org/officeDocument/2006/relationships/image" Target="../media/image154.png"/><Relationship Id="rId32" Type="http://schemas.openxmlformats.org/officeDocument/2006/relationships/image" Target="../media/image95.png"/><Relationship Id="rId76" Type="http://schemas.openxmlformats.org/officeDocument/2006/relationships/image" Target="../media/image145.png"/><Relationship Id="rId35" Type="http://schemas.openxmlformats.org/officeDocument/2006/relationships/image" Target="../media/image110.png"/><Relationship Id="rId79" Type="http://schemas.openxmlformats.org/officeDocument/2006/relationships/image" Target="../media/image148.png"/><Relationship Id="rId34" Type="http://schemas.openxmlformats.org/officeDocument/2006/relationships/image" Target="../media/image108.png"/><Relationship Id="rId78" Type="http://schemas.openxmlformats.org/officeDocument/2006/relationships/image" Target="../media/image165.png"/><Relationship Id="rId71" Type="http://schemas.openxmlformats.org/officeDocument/2006/relationships/image" Target="../media/image141.png"/><Relationship Id="rId70" Type="http://schemas.openxmlformats.org/officeDocument/2006/relationships/image" Target="../media/image142.png"/><Relationship Id="rId37" Type="http://schemas.openxmlformats.org/officeDocument/2006/relationships/image" Target="../media/image96.png"/><Relationship Id="rId36" Type="http://schemas.openxmlformats.org/officeDocument/2006/relationships/image" Target="../media/image104.png"/><Relationship Id="rId39" Type="http://schemas.openxmlformats.org/officeDocument/2006/relationships/image" Target="../media/image102.png"/><Relationship Id="rId38" Type="http://schemas.openxmlformats.org/officeDocument/2006/relationships/image" Target="../media/image103.png"/><Relationship Id="rId62" Type="http://schemas.openxmlformats.org/officeDocument/2006/relationships/image" Target="../media/image136.png"/><Relationship Id="rId61" Type="http://schemas.openxmlformats.org/officeDocument/2006/relationships/image" Target="../media/image127.png"/><Relationship Id="rId20" Type="http://schemas.openxmlformats.org/officeDocument/2006/relationships/image" Target="../media/image83.png"/><Relationship Id="rId64" Type="http://schemas.openxmlformats.org/officeDocument/2006/relationships/image" Target="../media/image130.png"/><Relationship Id="rId63" Type="http://schemas.openxmlformats.org/officeDocument/2006/relationships/image" Target="../media/image135.png"/><Relationship Id="rId22" Type="http://schemas.openxmlformats.org/officeDocument/2006/relationships/image" Target="../media/image90.png"/><Relationship Id="rId66" Type="http://schemas.openxmlformats.org/officeDocument/2006/relationships/image" Target="../media/image131.png"/><Relationship Id="rId21" Type="http://schemas.openxmlformats.org/officeDocument/2006/relationships/image" Target="../media/image84.png"/><Relationship Id="rId65" Type="http://schemas.openxmlformats.org/officeDocument/2006/relationships/image" Target="../media/image132.png"/><Relationship Id="rId24" Type="http://schemas.openxmlformats.org/officeDocument/2006/relationships/image" Target="../media/image101.png"/><Relationship Id="rId68" Type="http://schemas.openxmlformats.org/officeDocument/2006/relationships/image" Target="../media/image139.png"/><Relationship Id="rId23" Type="http://schemas.openxmlformats.org/officeDocument/2006/relationships/image" Target="../media/image93.png"/><Relationship Id="rId67" Type="http://schemas.openxmlformats.org/officeDocument/2006/relationships/image" Target="../media/image140.png"/><Relationship Id="rId60" Type="http://schemas.openxmlformats.org/officeDocument/2006/relationships/image" Target="../media/image126.png"/><Relationship Id="rId26" Type="http://schemas.openxmlformats.org/officeDocument/2006/relationships/image" Target="../media/image99.png"/><Relationship Id="rId25" Type="http://schemas.openxmlformats.org/officeDocument/2006/relationships/image" Target="../media/image85.png"/><Relationship Id="rId69" Type="http://schemas.openxmlformats.org/officeDocument/2006/relationships/image" Target="../media/image144.jpg"/><Relationship Id="rId28" Type="http://schemas.openxmlformats.org/officeDocument/2006/relationships/image" Target="../media/image94.png"/><Relationship Id="rId27" Type="http://schemas.openxmlformats.org/officeDocument/2006/relationships/image" Target="../media/image106.png"/><Relationship Id="rId29" Type="http://schemas.openxmlformats.org/officeDocument/2006/relationships/image" Target="../media/image91.png"/><Relationship Id="rId51" Type="http://schemas.openxmlformats.org/officeDocument/2006/relationships/image" Target="../media/image118.png"/><Relationship Id="rId50" Type="http://schemas.openxmlformats.org/officeDocument/2006/relationships/image" Target="../media/image121.png"/><Relationship Id="rId53" Type="http://schemas.openxmlformats.org/officeDocument/2006/relationships/image" Target="../media/image124.png"/><Relationship Id="rId52" Type="http://schemas.openxmlformats.org/officeDocument/2006/relationships/image" Target="../media/image137.png"/><Relationship Id="rId11" Type="http://schemas.openxmlformats.org/officeDocument/2006/relationships/image" Target="../media/image70.png"/><Relationship Id="rId55" Type="http://schemas.openxmlformats.org/officeDocument/2006/relationships/image" Target="../media/image122.png"/><Relationship Id="rId10" Type="http://schemas.openxmlformats.org/officeDocument/2006/relationships/image" Target="../media/image73.png"/><Relationship Id="rId54" Type="http://schemas.openxmlformats.org/officeDocument/2006/relationships/image" Target="../media/image123.png"/><Relationship Id="rId13" Type="http://schemas.openxmlformats.org/officeDocument/2006/relationships/image" Target="../media/image79.png"/><Relationship Id="rId57" Type="http://schemas.openxmlformats.org/officeDocument/2006/relationships/image" Target="../media/image129.png"/><Relationship Id="rId12" Type="http://schemas.openxmlformats.org/officeDocument/2006/relationships/image" Target="../media/image87.png"/><Relationship Id="rId56" Type="http://schemas.openxmlformats.org/officeDocument/2006/relationships/image" Target="../media/image133.png"/><Relationship Id="rId15" Type="http://schemas.openxmlformats.org/officeDocument/2006/relationships/image" Target="../media/image75.png"/><Relationship Id="rId59" Type="http://schemas.openxmlformats.org/officeDocument/2006/relationships/image" Target="../media/image134.png"/><Relationship Id="rId14" Type="http://schemas.openxmlformats.org/officeDocument/2006/relationships/image" Target="../media/image78.png"/><Relationship Id="rId58" Type="http://schemas.openxmlformats.org/officeDocument/2006/relationships/image" Target="../media/image125.png"/><Relationship Id="rId17" Type="http://schemas.openxmlformats.org/officeDocument/2006/relationships/image" Target="../media/image72.png"/><Relationship Id="rId16" Type="http://schemas.openxmlformats.org/officeDocument/2006/relationships/image" Target="../media/image77.png"/><Relationship Id="rId19" Type="http://schemas.openxmlformats.org/officeDocument/2006/relationships/image" Target="../media/image82.png"/><Relationship Id="rId18"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finos.org/members" TargetMode="External"/><Relationship Id="rId4" Type="http://schemas.openxmlformats.org/officeDocument/2006/relationships/hyperlink" Target="https://landscape.finos.org/" TargetMode="External"/><Relationship Id="rId9" Type="http://schemas.openxmlformats.org/officeDocument/2006/relationships/image" Target="../media/image200.png"/><Relationship Id="rId5" Type="http://schemas.openxmlformats.org/officeDocument/2006/relationships/hyperlink" Target="https://finos.org/open-source-readiness" TargetMode="External"/><Relationship Id="rId6" Type="http://schemas.openxmlformats.org/officeDocument/2006/relationships/hyperlink" Target="https://finos.org/open-source-readiness" TargetMode="External"/><Relationship Id="rId7" Type="http://schemas.openxmlformats.org/officeDocument/2006/relationships/hyperlink" Target="https://finos.org/open-source-readiness" TargetMode="External"/><Relationship Id="rId8" Type="http://schemas.openxmlformats.org/officeDocument/2006/relationships/hyperlink" Target="https://events.linuxfoundation.org/open-source-finance-forum/" TargetMode="External"/><Relationship Id="rId11" Type="http://schemas.openxmlformats.org/officeDocument/2006/relationships/image" Target="../media/image196.png"/><Relationship Id="rId10" Type="http://schemas.openxmlformats.org/officeDocument/2006/relationships/image" Target="../media/image167.png"/><Relationship Id="rId12" Type="http://schemas.openxmlformats.org/officeDocument/2006/relationships/image" Target="../media/image19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xml"/><Relationship Id="rId3" Type="http://schemas.openxmlformats.org/officeDocument/2006/relationships/hyperlink" Target="https://training.linuxfoundation.org/finos/" TargetMode="External"/><Relationship Id="rId4" Type="http://schemas.openxmlformats.org/officeDocument/2006/relationships/image" Target="../media/image159.png"/><Relationship Id="rId9" Type="http://schemas.openxmlformats.org/officeDocument/2006/relationships/image" Target="../media/image166.png"/><Relationship Id="rId5" Type="http://schemas.openxmlformats.org/officeDocument/2006/relationships/image" Target="../media/image161.png"/><Relationship Id="rId6" Type="http://schemas.openxmlformats.org/officeDocument/2006/relationships/image" Target="../media/image163.png"/><Relationship Id="rId7" Type="http://schemas.openxmlformats.org/officeDocument/2006/relationships/image" Target="../media/image162.png"/><Relationship Id="rId8" Type="http://schemas.openxmlformats.org/officeDocument/2006/relationships/hyperlink" Target="https://training.linuxfoundation.org/certification/finos-certified-fdc3-practitioner/"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2.xml"/><Relationship Id="rId3" Type="http://schemas.openxmlformats.org/officeDocument/2006/relationships/image" Target="../media/image25.jpg"/><Relationship Id="rId4" Type="http://schemas.openxmlformats.org/officeDocument/2006/relationships/image" Target="../media/image3.png"/><Relationship Id="rId9" Type="http://schemas.openxmlformats.org/officeDocument/2006/relationships/image" Target="../media/image168.png"/><Relationship Id="rId5" Type="http://schemas.openxmlformats.org/officeDocument/2006/relationships/image" Target="../media/image2.png"/><Relationship Id="rId6" Type="http://schemas.openxmlformats.org/officeDocument/2006/relationships/image" Target="../media/image199.png"/><Relationship Id="rId7" Type="http://schemas.openxmlformats.org/officeDocument/2006/relationships/hyperlink" Target="https://www.finos.org/2024-osff" TargetMode="External"/><Relationship Id="rId8" Type="http://schemas.openxmlformats.org/officeDocument/2006/relationships/image" Target="../media/image19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hyperlink" Target="https://www.finos.org/en/project-sandbox" TargetMode="External"/><Relationship Id="rId4" Type="http://schemas.openxmlformats.org/officeDocument/2006/relationships/hyperlink" Target="http://landscape.finos.org/" TargetMode="External"/><Relationship Id="rId9" Type="http://schemas.openxmlformats.org/officeDocument/2006/relationships/image" Target="../media/image173.png"/><Relationship Id="rId5" Type="http://schemas.openxmlformats.org/officeDocument/2006/relationships/hyperlink" Target="http://finos.org/members" TargetMode="External"/><Relationship Id="rId6" Type="http://schemas.openxmlformats.org/officeDocument/2006/relationships/image" Target="../media/image170.png"/><Relationship Id="rId7" Type="http://schemas.openxmlformats.org/officeDocument/2006/relationships/hyperlink" Target="https://www.finos.org/en/project-sandbox" TargetMode="External"/><Relationship Id="rId8" Type="http://schemas.openxmlformats.org/officeDocument/2006/relationships/image" Target="../media/image179.png"/><Relationship Id="rId11" Type="http://schemas.openxmlformats.org/officeDocument/2006/relationships/image" Target="../media/image172.png"/><Relationship Id="rId10" Type="http://schemas.openxmlformats.org/officeDocument/2006/relationships/image" Target="../media/image174.png"/><Relationship Id="rId13" Type="http://schemas.openxmlformats.org/officeDocument/2006/relationships/image" Target="../media/image175.png"/><Relationship Id="rId12" Type="http://schemas.openxmlformats.org/officeDocument/2006/relationships/image" Target="../media/image182.png"/><Relationship Id="rId14" Type="http://schemas.openxmlformats.org/officeDocument/2006/relationships/image" Target="../media/image18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 Id="rId3" Type="http://schemas.openxmlformats.org/officeDocument/2006/relationships/image" Target="../media/image180.png"/><Relationship Id="rId4" Type="http://schemas.openxmlformats.org/officeDocument/2006/relationships/hyperlink" Target="https://github.com/finos/community/issues/303" TargetMode="External"/><Relationship Id="rId9" Type="http://schemas.openxmlformats.org/officeDocument/2006/relationships/hyperlink" Target="https://github.com/finos/community/issues/303" TargetMode="External"/><Relationship Id="rId5" Type="http://schemas.openxmlformats.org/officeDocument/2006/relationships/hyperlink" Target="https://www.finos.org/common-cloud-controls-project" TargetMode="External"/><Relationship Id="rId6" Type="http://schemas.openxmlformats.org/officeDocument/2006/relationships/hyperlink" Target="https://cdm.finos.org/" TargetMode="External"/><Relationship Id="rId7" Type="http://schemas.openxmlformats.org/officeDocument/2006/relationships/image" Target="../media/image185.png"/><Relationship Id="rId8" Type="http://schemas.openxmlformats.org/officeDocument/2006/relationships/image" Target="../media/image176.png"/><Relationship Id="rId11" Type="http://schemas.openxmlformats.org/officeDocument/2006/relationships/hyperlink" Target="http://cdm.finos.org" TargetMode="External"/><Relationship Id="rId10" Type="http://schemas.openxmlformats.org/officeDocument/2006/relationships/hyperlink" Target="https://www.finos.org/common-cloud-controls-projec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 Id="rId3" Type="http://schemas.openxmlformats.org/officeDocument/2006/relationships/hyperlink" Target="https://github.com/finos/DEI-SIG" TargetMode="External"/><Relationship Id="rId4" Type="http://schemas.openxmlformats.org/officeDocument/2006/relationships/hyperlink" Target="https://github.com/finos/DEI-SIG" TargetMode="External"/><Relationship Id="rId5" Type="http://schemas.openxmlformats.org/officeDocument/2006/relationships/image" Target="../media/image188.png"/><Relationship Id="rId6" Type="http://schemas.openxmlformats.org/officeDocument/2006/relationships/hyperlink" Target="http://fdc3.finos.org" TargetMode="External"/><Relationship Id="rId7" Type="http://schemas.openxmlformats.org/officeDocument/2006/relationships/hyperlink" Target="http://fdc3.finos.org" TargetMode="External"/><Relationship Id="rId8" Type="http://schemas.openxmlformats.org/officeDocument/2006/relationships/image" Target="../media/image18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6.xml"/><Relationship Id="rId3" Type="http://schemas.openxmlformats.org/officeDocument/2006/relationships/image" Target="../media/image184.png"/><Relationship Id="rId4" Type="http://schemas.openxmlformats.org/officeDocument/2006/relationships/hyperlink" Target="https://zenith.finos.org" TargetMode="External"/><Relationship Id="rId5" Type="http://schemas.openxmlformats.org/officeDocument/2006/relationships/hyperlink" Target="http://zenith.finos.org" TargetMode="External"/><Relationship Id="rId6" Type="http://schemas.openxmlformats.org/officeDocument/2006/relationships/hyperlink" Target="https://www.finos.org/open-regtech" TargetMode="External"/><Relationship Id="rId7" Type="http://schemas.openxmlformats.org/officeDocument/2006/relationships/hyperlink" Target="https://www.finos.org/open-regtech"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hyperlink" Target="https://www.finos.org/finos-2024-strategic-initiatives" TargetMode="External"/><Relationship Id="rId4" Type="http://schemas.openxmlformats.org/officeDocument/2006/relationships/image" Target="../media/image192.jpg"/><Relationship Id="rId9" Type="http://schemas.openxmlformats.org/officeDocument/2006/relationships/image" Target="../media/image191.png"/><Relationship Id="rId5" Type="http://schemas.openxmlformats.org/officeDocument/2006/relationships/hyperlink" Target="https://github.com/finos/open-source-readiness" TargetMode="External"/><Relationship Id="rId6" Type="http://schemas.openxmlformats.org/officeDocument/2006/relationships/image" Target="../media/image186.png"/><Relationship Id="rId7" Type="http://schemas.openxmlformats.org/officeDocument/2006/relationships/image" Target="../media/image190.png"/><Relationship Id="rId8" Type="http://schemas.openxmlformats.org/officeDocument/2006/relationships/image" Target="../media/image183.png"/><Relationship Id="rId11" Type="http://schemas.openxmlformats.org/officeDocument/2006/relationships/hyperlink" Target="mailto:help@finos.org" TargetMode="External"/><Relationship Id="rId10" Type="http://schemas.openxmlformats.org/officeDocument/2006/relationships/hyperlink" Target="http://calendar.finos.org" TargetMode="External"/><Relationship Id="rId13" Type="http://schemas.openxmlformats.org/officeDocument/2006/relationships/hyperlink" Target="https://github.com/finos/DEI-SIG" TargetMode="External"/><Relationship Id="rId12" Type="http://schemas.openxmlformats.org/officeDocument/2006/relationships/hyperlink" Target="https://github.com/finos/community/issues/303" TargetMode="External"/><Relationship Id="rId15" Type="http://schemas.openxmlformats.org/officeDocument/2006/relationships/hyperlink" Target="https://zenith.finos.org" TargetMode="External"/><Relationship Id="rId14" Type="http://schemas.openxmlformats.org/officeDocument/2006/relationships/hyperlink" Target="http://osr.finos.or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hyperlink" Target="https://github.com/finos/devops-mutualization" TargetMode="External"/><Relationship Id="rId4" Type="http://schemas.openxmlformats.org/officeDocument/2006/relationships/image" Target="../media/image193.jpg"/><Relationship Id="rId9" Type="http://schemas.openxmlformats.org/officeDocument/2006/relationships/hyperlink" Target="https://github.com/finos/finos-fo" TargetMode="External"/><Relationship Id="rId5" Type="http://schemas.openxmlformats.org/officeDocument/2006/relationships/hyperlink" Target="https://github.com/finos/open-regtech-sig" TargetMode="External"/><Relationship Id="rId6" Type="http://schemas.openxmlformats.org/officeDocument/2006/relationships/image" Target="../media/image194.png"/><Relationship Id="rId7" Type="http://schemas.openxmlformats.org/officeDocument/2006/relationships/hyperlink" Target="https://github.com/finos/InnerSource" TargetMode="External"/><Relationship Id="rId8" Type="http://schemas.openxmlformats.org/officeDocument/2006/relationships/image" Target="../media/image195.png"/><Relationship Id="rId20" Type="http://schemas.openxmlformats.org/officeDocument/2006/relationships/hyperlink" Target="mailto:help@finos.org" TargetMode="External"/><Relationship Id="rId11" Type="http://schemas.openxmlformats.org/officeDocument/2006/relationships/hyperlink" Target="https://github.com/finos/devops-mutualization" TargetMode="External"/><Relationship Id="rId10" Type="http://schemas.openxmlformats.org/officeDocument/2006/relationships/image" Target="../media/image189.png"/><Relationship Id="rId13" Type="http://schemas.openxmlformats.org/officeDocument/2006/relationships/hyperlink" Target="https://github.com/finos/open-regtech-sig" TargetMode="External"/><Relationship Id="rId12" Type="http://schemas.openxmlformats.org/officeDocument/2006/relationships/hyperlink" Target="https://www.finos.org/open-regtech" TargetMode="External"/><Relationship Id="rId15" Type="http://schemas.openxmlformats.org/officeDocument/2006/relationships/hyperlink" Target="http://www.innersourcecommons.org/" TargetMode="External"/><Relationship Id="rId14" Type="http://schemas.openxmlformats.org/officeDocument/2006/relationships/hyperlink" Target="https://github.com/finos/financial-objects" TargetMode="External"/><Relationship Id="rId17" Type="http://schemas.openxmlformats.org/officeDocument/2006/relationships/image" Target="../media/image191.png"/><Relationship Id="rId16" Type="http://schemas.openxmlformats.org/officeDocument/2006/relationships/hyperlink" Target="https://github.com/finos/InnerSource" TargetMode="External"/><Relationship Id="rId19" Type="http://schemas.openxmlformats.org/officeDocument/2006/relationships/hyperlink" Target="http://calendar.finos.org" TargetMode="External"/><Relationship Id="rId18" Type="http://schemas.openxmlformats.org/officeDocument/2006/relationships/hyperlink" Target="https://www.finos.org/finos-2024-strategic-initiativ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118"/>
          <p:cNvSpPr txBox="1"/>
          <p:nvPr/>
        </p:nvSpPr>
        <p:spPr>
          <a:xfrm>
            <a:off x="415440" y="308880"/>
            <a:ext cx="11360520" cy="763200"/>
          </a:xfrm>
          <a:prstGeom prst="rect">
            <a:avLst/>
          </a:prstGeom>
          <a:noFill/>
          <a:ln>
            <a:noFill/>
          </a:ln>
        </p:spPr>
        <p:txBody>
          <a:bodyPr anchorCtr="0" anchor="t" bIns="122025" lIns="122025" spcFirstLastPara="1" rIns="122025" wrap="square" tIns="122025">
            <a:noAutofit/>
          </a:bodyPr>
          <a:lstStyle/>
          <a:p>
            <a:pPr indent="0" lvl="0" marL="0" marR="0" rtl="0" algn="l">
              <a:lnSpc>
                <a:spcPct val="100000"/>
              </a:lnSpc>
              <a:spcBef>
                <a:spcPts val="0"/>
              </a:spcBef>
              <a:spcAft>
                <a:spcPts val="0"/>
              </a:spcAft>
              <a:buNone/>
            </a:pPr>
            <a:r>
              <a:rPr b="0" i="0" lang="en-US" sz="3600" u="none" cap="none" strike="noStrike">
                <a:solidFill>
                  <a:srgbClr val="0086BF"/>
                </a:solidFill>
                <a:latin typeface="Montserrat Light"/>
                <a:ea typeface="Montserrat Light"/>
                <a:cs typeface="Montserrat Light"/>
                <a:sym typeface="Montserrat Light"/>
              </a:rPr>
              <a:t>How to use this template</a:t>
            </a:r>
            <a:endParaRPr b="0" i="0" sz="3600" u="none" cap="none" strike="noStrike">
              <a:solidFill>
                <a:srgbClr val="000000"/>
              </a:solidFill>
              <a:latin typeface="Arial"/>
              <a:ea typeface="Arial"/>
              <a:cs typeface="Arial"/>
              <a:sym typeface="Arial"/>
            </a:endParaRPr>
          </a:p>
        </p:txBody>
      </p:sp>
      <p:sp>
        <p:nvSpPr>
          <p:cNvPr id="542" name="Google Shape;542;p118"/>
          <p:cNvSpPr txBox="1"/>
          <p:nvPr/>
        </p:nvSpPr>
        <p:spPr>
          <a:xfrm>
            <a:off x="415440" y="1384200"/>
            <a:ext cx="11360520" cy="4554720"/>
          </a:xfrm>
          <a:prstGeom prst="rect">
            <a:avLst/>
          </a:prstGeom>
          <a:noFill/>
          <a:ln>
            <a:noFill/>
          </a:ln>
        </p:spPr>
        <p:txBody>
          <a:bodyPr anchorCtr="0" anchor="t" bIns="122025" lIns="122025" spcFirstLastPara="1" rIns="122025" wrap="square" tIns="122025">
            <a:noAutofit/>
          </a:bodyPr>
          <a:lstStyle/>
          <a:p>
            <a:pPr indent="0" lvl="0" marL="0" marR="0" rtl="0" algn="l">
              <a:lnSpc>
                <a:spcPct val="112000"/>
              </a:lnSpc>
              <a:spcBef>
                <a:spcPts val="0"/>
              </a:spcBef>
              <a:spcAft>
                <a:spcPts val="0"/>
              </a:spcAft>
              <a:buNone/>
            </a:pPr>
            <a:r>
              <a:rPr b="0" i="0" lang="en-US" sz="2000" u="none" cap="none" strike="noStrike">
                <a:solidFill>
                  <a:srgbClr val="487A7B"/>
                </a:solidFill>
                <a:latin typeface="Montserrat"/>
                <a:ea typeface="Montserrat"/>
                <a:cs typeface="Montserrat"/>
                <a:sym typeface="Montserrat"/>
              </a:rPr>
              <a:t>This template provides two things:</a:t>
            </a:r>
            <a:endParaRPr b="0" i="0" sz="2000" u="none" cap="none" strike="noStrike">
              <a:solidFill>
                <a:srgbClr val="000000"/>
              </a:solidFill>
              <a:latin typeface="Arial"/>
              <a:ea typeface="Arial"/>
              <a:cs typeface="Arial"/>
              <a:sym typeface="Arial"/>
            </a:endParaRPr>
          </a:p>
          <a:p>
            <a:pPr indent="-355320" lvl="0" marL="457200" marR="0" rtl="0" algn="l">
              <a:lnSpc>
                <a:spcPct val="112000"/>
              </a:lnSpc>
              <a:spcBef>
                <a:spcPts val="1001"/>
              </a:spcBef>
              <a:spcAft>
                <a:spcPts val="0"/>
              </a:spcAft>
              <a:buClr>
                <a:srgbClr val="0086BF"/>
              </a:buClr>
              <a:buSzPts val="2000"/>
              <a:buFont typeface="Noto Sans Symbols"/>
              <a:buAutoNum type="arabicPeriod"/>
            </a:pPr>
            <a:r>
              <a:rPr b="1" i="0" lang="en-US" sz="2000" u="none" cap="none" strike="noStrike">
                <a:solidFill>
                  <a:srgbClr val="487A7B"/>
                </a:solidFill>
                <a:latin typeface="Montserrat"/>
                <a:ea typeface="Montserrat"/>
                <a:cs typeface="Montserrat"/>
                <a:sym typeface="Montserrat"/>
              </a:rPr>
              <a:t>A set of layouts</a:t>
            </a:r>
            <a:r>
              <a:rPr b="0" i="0" lang="en-US" sz="2000" u="none" cap="none" strike="noStrike">
                <a:solidFill>
                  <a:srgbClr val="487A7B"/>
                </a:solidFill>
                <a:latin typeface="Montserrat"/>
                <a:ea typeface="Montserrat"/>
                <a:cs typeface="Montserrat"/>
                <a:sym typeface="Montserrat"/>
              </a:rPr>
              <a:t> - these provide consistent layout and style both within and between Foundation presentations, and should not be modified within your own presentation (if you really need a custom layout, use “Blank” then add whatever custom elements you require to it)</a:t>
            </a:r>
            <a:endParaRPr b="0" i="0" sz="2000" u="none" cap="none" strike="noStrike">
              <a:solidFill>
                <a:srgbClr val="000000"/>
              </a:solidFill>
              <a:latin typeface="Arial"/>
              <a:ea typeface="Arial"/>
              <a:cs typeface="Arial"/>
              <a:sym typeface="Arial"/>
            </a:endParaRPr>
          </a:p>
          <a:p>
            <a:pPr indent="-355320" lvl="0" marL="457200" marR="0" rtl="0" algn="l">
              <a:lnSpc>
                <a:spcPct val="112000"/>
              </a:lnSpc>
              <a:spcBef>
                <a:spcPts val="0"/>
              </a:spcBef>
              <a:spcAft>
                <a:spcPts val="0"/>
              </a:spcAft>
              <a:buClr>
                <a:srgbClr val="0086BF"/>
              </a:buClr>
              <a:buSzPts val="2000"/>
              <a:buFont typeface="Noto Sans Symbols"/>
              <a:buAutoNum type="arabicPeriod"/>
            </a:pPr>
            <a:r>
              <a:rPr b="1" i="0" lang="en-US" sz="2000" u="none" cap="none" strike="noStrike">
                <a:solidFill>
                  <a:srgbClr val="487A7B"/>
                </a:solidFill>
                <a:latin typeface="Montserrat"/>
                <a:ea typeface="Montserrat"/>
                <a:cs typeface="Montserrat"/>
                <a:sym typeface="Montserrat"/>
              </a:rPr>
              <a:t>A set of </a:t>
            </a:r>
            <a:r>
              <a:rPr b="1" lang="en-US" sz="2000">
                <a:solidFill>
                  <a:srgbClr val="487A7B"/>
                </a:solidFill>
                <a:latin typeface="Montserrat"/>
                <a:ea typeface="Montserrat"/>
                <a:cs typeface="Montserrat"/>
                <a:sym typeface="Montserrat"/>
              </a:rPr>
              <a:t>regularly used FINOS slides</a:t>
            </a:r>
            <a:r>
              <a:rPr b="0" i="0" lang="en-US" sz="2000" u="none" cap="none" strike="noStrike">
                <a:solidFill>
                  <a:srgbClr val="487A7B"/>
                </a:solidFill>
                <a:latin typeface="Montserrat"/>
                <a:ea typeface="Montserrat"/>
                <a:cs typeface="Montserrat"/>
                <a:sym typeface="Montserrat"/>
              </a:rPr>
              <a:t> - these provide common</a:t>
            </a:r>
            <a:r>
              <a:rPr lang="en-US" sz="2000">
                <a:solidFill>
                  <a:srgbClr val="487A7B"/>
                </a:solidFill>
                <a:latin typeface="Montserrat"/>
                <a:ea typeface="Montserrat"/>
                <a:cs typeface="Montserrat"/>
                <a:sym typeface="Montserrat"/>
              </a:rPr>
              <a:t> information</a:t>
            </a:r>
            <a:r>
              <a:rPr b="0" i="0" lang="en-US" sz="2000" u="none" cap="none" strike="noStrike">
                <a:solidFill>
                  <a:srgbClr val="487A7B"/>
                </a:solidFill>
                <a:latin typeface="Montserrat"/>
                <a:ea typeface="Montserrat"/>
                <a:cs typeface="Montserrat"/>
                <a:sym typeface="Montserrat"/>
              </a:rPr>
              <a:t> and graphics and can be deleted as needed in your own presentation.</a:t>
            </a:r>
            <a:endParaRPr b="0" i="0" sz="2000" u="none" cap="none" strike="noStrike">
              <a:solidFill>
                <a:srgbClr val="000000"/>
              </a:solidFill>
              <a:latin typeface="Arial"/>
              <a:ea typeface="Arial"/>
              <a:cs typeface="Arial"/>
              <a:sym typeface="Arial"/>
            </a:endParaRPr>
          </a:p>
          <a:p>
            <a:pPr indent="0" lvl="0" marL="0" marR="0" rtl="0" algn="l">
              <a:lnSpc>
                <a:spcPct val="112000"/>
              </a:lnSpc>
              <a:spcBef>
                <a:spcPts val="1001"/>
              </a:spcBef>
              <a:spcAft>
                <a:spcPts val="0"/>
              </a:spcAft>
              <a:buNone/>
            </a:pPr>
            <a:r>
              <a:rPr b="0" i="0" lang="en-US" sz="2000" u="none" cap="none" strike="noStrike">
                <a:solidFill>
                  <a:srgbClr val="487A7B"/>
                </a:solidFill>
                <a:latin typeface="Montserrat"/>
                <a:ea typeface="Montserrat"/>
                <a:cs typeface="Montserrat"/>
                <a:sym typeface="Montserrat"/>
              </a:rPr>
              <a:t>If there’s a problem with a layout, or you find yourself regularly needing a new one, let our </a:t>
            </a:r>
            <a:r>
              <a:rPr b="0" i="0" lang="en-US" sz="2000" u="sng" cap="none" strike="noStrike">
                <a:solidFill>
                  <a:schemeClr val="hlink"/>
                </a:solidFill>
                <a:latin typeface="Montserrat"/>
                <a:ea typeface="Montserrat"/>
                <a:cs typeface="Montserrat"/>
                <a:sym typeface="Montserrat"/>
                <a:hlinkClick r:id="rId3"/>
              </a:rPr>
              <a:t>marketing team</a:t>
            </a:r>
            <a:r>
              <a:rPr b="0" i="0" lang="en-US" sz="2000" u="none" cap="none" strike="noStrike">
                <a:solidFill>
                  <a:srgbClr val="487A7B"/>
                </a:solidFill>
                <a:latin typeface="Montserrat"/>
                <a:ea typeface="Montserrat"/>
                <a:cs typeface="Montserrat"/>
                <a:sym typeface="Montserrat"/>
              </a:rPr>
              <a:t> know and we can add it to the template so that everyone benefits.</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27"/>
          <p:cNvSpPr txBox="1"/>
          <p:nvPr/>
        </p:nvSpPr>
        <p:spPr>
          <a:xfrm>
            <a:off x="415440" y="308880"/>
            <a:ext cx="11360520" cy="763200"/>
          </a:xfrm>
          <a:prstGeom prst="rect">
            <a:avLst/>
          </a:prstGeom>
          <a:noFill/>
          <a:ln>
            <a:noFill/>
          </a:ln>
        </p:spPr>
        <p:txBody>
          <a:bodyPr anchorCtr="0" anchor="t" bIns="122025" lIns="122025" spcFirstLastPara="1" rIns="122025" wrap="square" tIns="122025">
            <a:noAutofit/>
          </a:bodyPr>
          <a:lstStyle/>
          <a:p>
            <a:pPr indent="0" lvl="0" marL="0" marR="0" rtl="0" algn="l">
              <a:lnSpc>
                <a:spcPct val="100000"/>
              </a:lnSpc>
              <a:spcBef>
                <a:spcPts val="0"/>
              </a:spcBef>
              <a:spcAft>
                <a:spcPts val="0"/>
              </a:spcAft>
              <a:buNone/>
            </a:pPr>
            <a:r>
              <a:rPr b="1" lang="en-US" sz="3600" strike="noStrike">
                <a:solidFill>
                  <a:srgbClr val="0086BF"/>
                </a:solidFill>
                <a:latin typeface="Montserrat"/>
                <a:ea typeface="Montserrat"/>
                <a:cs typeface="Montserrat"/>
                <a:sym typeface="Montserrat"/>
              </a:rPr>
              <a:t>Single level bullets</a:t>
            </a:r>
            <a:endParaRPr b="1" sz="3600" strike="noStrike">
              <a:solidFill>
                <a:srgbClr val="000000"/>
              </a:solidFill>
              <a:latin typeface="Montserrat"/>
              <a:ea typeface="Montserrat"/>
              <a:cs typeface="Montserrat"/>
              <a:sym typeface="Montserrat"/>
            </a:endParaRPr>
          </a:p>
        </p:txBody>
      </p:sp>
      <p:sp>
        <p:nvSpPr>
          <p:cNvPr id="593" name="Google Shape;593;p127"/>
          <p:cNvSpPr txBox="1"/>
          <p:nvPr/>
        </p:nvSpPr>
        <p:spPr>
          <a:xfrm>
            <a:off x="415440" y="1384200"/>
            <a:ext cx="11360520" cy="4554720"/>
          </a:xfrm>
          <a:prstGeom prst="rect">
            <a:avLst/>
          </a:prstGeom>
          <a:noFill/>
          <a:ln>
            <a:noFill/>
          </a:ln>
        </p:spPr>
        <p:txBody>
          <a:bodyPr anchorCtr="0" anchor="t" bIns="122025" lIns="122025" spcFirstLastPara="1" rIns="122025" wrap="square" tIns="122025">
            <a:noAutofit/>
          </a:bodyPr>
          <a:lstStyle/>
          <a:p>
            <a:pPr indent="-355320" lvl="0" marL="457200" marR="0" rtl="0" algn="l">
              <a:lnSpc>
                <a:spcPct val="112000"/>
              </a:lnSpc>
              <a:spcBef>
                <a:spcPts val="0"/>
              </a:spcBef>
              <a:spcAft>
                <a:spcPts val="0"/>
              </a:spcAft>
              <a:buClr>
                <a:srgbClr val="0086BF"/>
              </a:buClr>
              <a:buSzPts val="2000"/>
              <a:buFont typeface="Montserrat Light"/>
              <a:buChar char="▪"/>
            </a:pPr>
            <a:r>
              <a:rPr b="0" lang="en-US" sz="2000" strike="noStrike">
                <a:solidFill>
                  <a:srgbClr val="487A7B"/>
                </a:solidFill>
                <a:latin typeface="Montserrat Light"/>
                <a:ea typeface="Montserrat Light"/>
                <a:cs typeface="Montserrat Light"/>
                <a:sym typeface="Montserrat Light"/>
              </a:rPr>
              <a:t>Lorem Ipsum</a:t>
            </a:r>
            <a:endParaRPr b="0" sz="2000" strike="noStrike">
              <a:solidFill>
                <a:srgbClr val="000000"/>
              </a:solidFill>
              <a:latin typeface="Arial"/>
              <a:ea typeface="Arial"/>
              <a:cs typeface="Arial"/>
              <a:sym typeface="Arial"/>
            </a:endParaRPr>
          </a:p>
          <a:p>
            <a:pPr indent="-355320" lvl="0" marL="457200" marR="0" rtl="0" algn="l">
              <a:lnSpc>
                <a:spcPct val="112000"/>
              </a:lnSpc>
              <a:spcBef>
                <a:spcPts val="0"/>
              </a:spcBef>
              <a:spcAft>
                <a:spcPts val="0"/>
              </a:spcAft>
              <a:buClr>
                <a:srgbClr val="0086BF"/>
              </a:buClr>
              <a:buSzPts val="2000"/>
              <a:buFont typeface="Montserrat Light"/>
              <a:buChar char="▪"/>
            </a:pPr>
            <a:r>
              <a:rPr b="0" lang="en-US" sz="2000" strike="noStrike">
                <a:solidFill>
                  <a:srgbClr val="487A7B"/>
                </a:solidFill>
                <a:latin typeface="Montserrat Light"/>
                <a:ea typeface="Montserrat Light"/>
                <a:cs typeface="Montserrat Light"/>
                <a:sym typeface="Montserrat Light"/>
              </a:rPr>
              <a:t>Lorem Ipsum</a:t>
            </a:r>
            <a:endParaRPr b="0" sz="2000" strike="noStrike">
              <a:solidFill>
                <a:srgbClr val="000000"/>
              </a:solidFill>
              <a:latin typeface="Arial"/>
              <a:ea typeface="Arial"/>
              <a:cs typeface="Arial"/>
              <a:sym typeface="Arial"/>
            </a:endParaRPr>
          </a:p>
          <a:p>
            <a:pPr indent="-355320" lvl="0" marL="457200" marR="0" rtl="0" algn="l">
              <a:lnSpc>
                <a:spcPct val="112000"/>
              </a:lnSpc>
              <a:spcBef>
                <a:spcPts val="0"/>
              </a:spcBef>
              <a:spcAft>
                <a:spcPts val="0"/>
              </a:spcAft>
              <a:buClr>
                <a:srgbClr val="0086BF"/>
              </a:buClr>
              <a:buSzPts val="2000"/>
              <a:buFont typeface="Montserrat Light"/>
              <a:buChar char="▪"/>
            </a:pPr>
            <a:r>
              <a:rPr b="0" lang="en-US" sz="2000" strike="noStrike">
                <a:solidFill>
                  <a:srgbClr val="487A7B"/>
                </a:solidFill>
                <a:latin typeface="Montserrat Light"/>
                <a:ea typeface="Montserrat Light"/>
                <a:cs typeface="Montserrat Light"/>
                <a:sym typeface="Montserrat Light"/>
              </a:rPr>
              <a:t>Lorem Ipsum</a:t>
            </a:r>
            <a:endParaRPr b="0" sz="2000"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128"/>
          <p:cNvSpPr txBox="1"/>
          <p:nvPr/>
        </p:nvSpPr>
        <p:spPr>
          <a:xfrm>
            <a:off x="415440" y="308880"/>
            <a:ext cx="11360520" cy="763200"/>
          </a:xfrm>
          <a:prstGeom prst="rect">
            <a:avLst/>
          </a:prstGeom>
          <a:noFill/>
          <a:ln>
            <a:noFill/>
          </a:ln>
        </p:spPr>
        <p:txBody>
          <a:bodyPr anchorCtr="0" anchor="t" bIns="122025" lIns="122025" spcFirstLastPara="1" rIns="122025" wrap="square" tIns="122025">
            <a:noAutofit/>
          </a:bodyPr>
          <a:lstStyle/>
          <a:p>
            <a:pPr indent="0" lvl="0" marL="0" marR="0" rtl="0" algn="l">
              <a:lnSpc>
                <a:spcPct val="100000"/>
              </a:lnSpc>
              <a:spcBef>
                <a:spcPts val="0"/>
              </a:spcBef>
              <a:spcAft>
                <a:spcPts val="0"/>
              </a:spcAft>
              <a:buNone/>
            </a:pPr>
            <a:r>
              <a:rPr b="1" lang="en-US" sz="3600" strike="noStrike">
                <a:solidFill>
                  <a:srgbClr val="0086BF"/>
                </a:solidFill>
                <a:latin typeface="Montserrat"/>
                <a:ea typeface="Montserrat"/>
                <a:cs typeface="Montserrat"/>
                <a:sym typeface="Montserrat"/>
              </a:rPr>
              <a:t>Two-columns</a:t>
            </a:r>
            <a:endParaRPr b="1" sz="3600" strike="noStrike">
              <a:solidFill>
                <a:srgbClr val="000000"/>
              </a:solidFill>
              <a:latin typeface="Montserrat"/>
              <a:ea typeface="Montserrat"/>
              <a:cs typeface="Montserrat"/>
              <a:sym typeface="Montserrat"/>
            </a:endParaRPr>
          </a:p>
        </p:txBody>
      </p:sp>
      <p:sp>
        <p:nvSpPr>
          <p:cNvPr id="599" name="Google Shape;599;p128"/>
          <p:cNvSpPr txBox="1"/>
          <p:nvPr/>
        </p:nvSpPr>
        <p:spPr>
          <a:xfrm>
            <a:off x="415440" y="1389960"/>
            <a:ext cx="5449680" cy="4554720"/>
          </a:xfrm>
          <a:prstGeom prst="rect">
            <a:avLst/>
          </a:prstGeom>
          <a:noFill/>
          <a:ln>
            <a:noFill/>
          </a:ln>
        </p:spPr>
        <p:txBody>
          <a:bodyPr anchorCtr="0" anchor="t" bIns="122025" lIns="122025" spcFirstLastPara="1" rIns="122025" wrap="square" tIns="122025">
            <a:noAutofit/>
          </a:bodyPr>
          <a:lstStyle/>
          <a:p>
            <a:pPr indent="0" lvl="0" marL="0" marR="0" rtl="0" algn="l">
              <a:lnSpc>
                <a:spcPct val="112000"/>
              </a:lnSpc>
              <a:spcBef>
                <a:spcPts val="0"/>
              </a:spcBef>
              <a:spcAft>
                <a:spcPts val="0"/>
              </a:spcAft>
              <a:buNone/>
            </a:pPr>
            <a:r>
              <a:rPr b="0" lang="en-US" sz="2000" strike="noStrike">
                <a:solidFill>
                  <a:srgbClr val="487A7B"/>
                </a:solidFill>
                <a:latin typeface="Montserrat Light"/>
                <a:ea typeface="Montserrat Light"/>
                <a:cs typeface="Montserrat Light"/>
                <a:sym typeface="Montserrat Light"/>
              </a:rPr>
              <a:t>Body text Lorem ipsum dolor sit amet, consectetur adipiscing elit. Proin posuere suscipit tristique. </a:t>
            </a:r>
            <a:endParaRPr b="0" sz="2000" strike="noStrike">
              <a:solidFill>
                <a:srgbClr val="000000"/>
              </a:solidFill>
              <a:latin typeface="Arial"/>
              <a:ea typeface="Arial"/>
              <a:cs typeface="Arial"/>
              <a:sym typeface="Arial"/>
            </a:endParaRPr>
          </a:p>
          <a:p>
            <a:pPr indent="-355320" lvl="0" marL="457200" marR="0" rtl="0" algn="l">
              <a:lnSpc>
                <a:spcPct val="112000"/>
              </a:lnSpc>
              <a:spcBef>
                <a:spcPts val="1001"/>
              </a:spcBef>
              <a:spcAft>
                <a:spcPts val="0"/>
              </a:spcAft>
              <a:buClr>
                <a:srgbClr val="0086BF"/>
              </a:buClr>
              <a:buSzPts val="2000"/>
              <a:buFont typeface="Montserrat Light"/>
              <a:buChar char="▪"/>
            </a:pPr>
            <a:r>
              <a:rPr b="0" lang="en-US" sz="2000" strike="noStrike">
                <a:solidFill>
                  <a:srgbClr val="487A7B"/>
                </a:solidFill>
                <a:latin typeface="Montserrat Light"/>
                <a:ea typeface="Montserrat Light"/>
                <a:cs typeface="Montserrat Light"/>
                <a:sym typeface="Montserrat Light"/>
              </a:rPr>
              <a:t>First Level Bullet Point. Aliquam tincidunt faucibus ante a cursus. </a:t>
            </a:r>
            <a:endParaRPr b="0" sz="2000" strike="noStrike">
              <a:solidFill>
                <a:srgbClr val="000000"/>
              </a:solidFill>
              <a:latin typeface="Arial"/>
              <a:ea typeface="Arial"/>
              <a:cs typeface="Arial"/>
              <a:sym typeface="Arial"/>
            </a:endParaRPr>
          </a:p>
          <a:p>
            <a:pPr indent="-342720" lvl="1" marL="914400" marR="0" rtl="0" algn="l">
              <a:lnSpc>
                <a:spcPct val="112000"/>
              </a:lnSpc>
              <a:spcBef>
                <a:spcPts val="1001"/>
              </a:spcBef>
              <a:spcAft>
                <a:spcPts val="0"/>
              </a:spcAft>
              <a:buClr>
                <a:srgbClr val="0086BF"/>
              </a:buClr>
              <a:buSzPts val="1800"/>
              <a:buFont typeface="Montserrat Light"/>
              <a:buChar char="▪"/>
            </a:pPr>
            <a:r>
              <a:rPr b="0" i="0" lang="en-US" sz="1800" u="none" cap="none" strike="noStrike">
                <a:solidFill>
                  <a:srgbClr val="487A7B"/>
                </a:solidFill>
                <a:latin typeface="Montserrat Light"/>
                <a:ea typeface="Montserrat Light"/>
                <a:cs typeface="Montserrat Light"/>
                <a:sym typeface="Montserrat Light"/>
              </a:rPr>
              <a:t>Second Level Bullet Point. Lorem ipsum dolor sit amet, consectetur adipiscing elit. </a:t>
            </a:r>
            <a:endParaRPr b="0" i="0" sz="1800" u="none" cap="none" strike="noStrike">
              <a:solidFill>
                <a:srgbClr val="000000"/>
              </a:solidFill>
              <a:latin typeface="Arial"/>
              <a:ea typeface="Arial"/>
              <a:cs typeface="Arial"/>
              <a:sym typeface="Arial"/>
            </a:endParaRPr>
          </a:p>
          <a:p>
            <a:pPr indent="-317160" lvl="2" marL="1371600" marR="0" rtl="0" algn="l">
              <a:lnSpc>
                <a:spcPct val="112000"/>
              </a:lnSpc>
              <a:spcBef>
                <a:spcPts val="1001"/>
              </a:spcBef>
              <a:spcAft>
                <a:spcPts val="0"/>
              </a:spcAft>
              <a:buClr>
                <a:srgbClr val="6BCABA"/>
              </a:buClr>
              <a:buSzPts val="1400"/>
              <a:buFont typeface="Montserrat Light"/>
              <a:buChar char="▪"/>
            </a:pPr>
            <a:r>
              <a:rPr b="0" i="0" lang="en-US" sz="1400" u="none" cap="none" strike="noStrike">
                <a:solidFill>
                  <a:srgbClr val="487A7B"/>
                </a:solidFill>
                <a:latin typeface="Montserrat Light"/>
                <a:ea typeface="Montserrat Light"/>
                <a:cs typeface="Montserrat Light"/>
                <a:sym typeface="Montserrat Light"/>
              </a:rPr>
              <a:t>Third Level Bullet Point Lorem ipsum dolor sit amet, consectetur adipiscing elit. </a:t>
            </a:r>
            <a:endParaRPr b="0" i="0" sz="1400" u="none" cap="none" strike="noStrike">
              <a:solidFill>
                <a:srgbClr val="000000"/>
              </a:solidFill>
              <a:latin typeface="Arial"/>
              <a:ea typeface="Arial"/>
              <a:cs typeface="Arial"/>
              <a:sym typeface="Arial"/>
            </a:endParaRPr>
          </a:p>
          <a:p>
            <a:pPr indent="-304560" lvl="3" marL="1828800" marR="0" rtl="0" algn="l">
              <a:lnSpc>
                <a:spcPct val="112000"/>
              </a:lnSpc>
              <a:spcBef>
                <a:spcPts val="1001"/>
              </a:spcBef>
              <a:spcAft>
                <a:spcPts val="0"/>
              </a:spcAft>
              <a:buClr>
                <a:srgbClr val="6BCABA"/>
              </a:buClr>
              <a:buSzPts val="1200"/>
              <a:buFont typeface="Montserrat Light"/>
              <a:buChar char="▪"/>
            </a:pPr>
            <a:r>
              <a:rPr b="0" i="0" lang="en-US" sz="1200" u="none" cap="none" strike="noStrike">
                <a:solidFill>
                  <a:srgbClr val="487A7B"/>
                </a:solidFill>
                <a:latin typeface="Montserrat Light"/>
                <a:ea typeface="Montserrat Light"/>
                <a:cs typeface="Montserrat Light"/>
                <a:sym typeface="Montserrat Light"/>
              </a:rPr>
              <a:t>Fourth Level Bullet Point Nulla ut libero eros. Vestibulum pretium est eget nulla ornare sodales. Lorem ipsum dolor sit amet. </a:t>
            </a:r>
            <a:endParaRPr b="0" i="0" sz="1200" u="none" cap="none" strike="noStrike">
              <a:solidFill>
                <a:srgbClr val="000000"/>
              </a:solidFill>
              <a:latin typeface="Arial"/>
              <a:ea typeface="Arial"/>
              <a:cs typeface="Arial"/>
              <a:sym typeface="Arial"/>
            </a:endParaRPr>
          </a:p>
        </p:txBody>
      </p:sp>
      <p:sp>
        <p:nvSpPr>
          <p:cNvPr id="600" name="Google Shape;600;p128"/>
          <p:cNvSpPr txBox="1"/>
          <p:nvPr/>
        </p:nvSpPr>
        <p:spPr>
          <a:xfrm>
            <a:off x="6326640" y="1389960"/>
            <a:ext cx="5449680" cy="4554720"/>
          </a:xfrm>
          <a:prstGeom prst="rect">
            <a:avLst/>
          </a:prstGeom>
          <a:noFill/>
          <a:ln>
            <a:noFill/>
          </a:ln>
        </p:spPr>
        <p:txBody>
          <a:bodyPr anchorCtr="0" anchor="t" bIns="122025" lIns="122025" spcFirstLastPara="1" rIns="122025" wrap="square" tIns="122025">
            <a:noAutofit/>
          </a:bodyPr>
          <a:lstStyle/>
          <a:p>
            <a:pPr indent="0" lvl="0" marL="0" marR="0" rtl="0" algn="l">
              <a:lnSpc>
                <a:spcPct val="115000"/>
              </a:lnSpc>
              <a:spcBef>
                <a:spcPts val="0"/>
              </a:spcBef>
              <a:spcAft>
                <a:spcPts val="0"/>
              </a:spcAft>
              <a:buNone/>
            </a:pPr>
            <a:r>
              <a:rPr b="0" lang="en-US" sz="1600" strike="noStrike">
                <a:solidFill>
                  <a:srgbClr val="0086BF"/>
                </a:solidFill>
                <a:latin typeface="Montserrat"/>
                <a:ea typeface="Montserrat"/>
                <a:cs typeface="Montserrat"/>
                <a:sym typeface="Montserrat"/>
              </a:rPr>
              <a:t>A Level Subhead Goes Here</a:t>
            </a:r>
            <a:endParaRPr b="0" sz="1600" strike="noStrike">
              <a:solidFill>
                <a:srgbClr val="000000"/>
              </a:solidFill>
              <a:latin typeface="Arial"/>
              <a:ea typeface="Arial"/>
              <a:cs typeface="Arial"/>
              <a:sym typeface="Arial"/>
            </a:endParaRPr>
          </a:p>
          <a:p>
            <a:pPr indent="0" lvl="0" marL="0" marR="0" rtl="0" algn="l">
              <a:lnSpc>
                <a:spcPct val="115000"/>
              </a:lnSpc>
              <a:spcBef>
                <a:spcPts val="601"/>
              </a:spcBef>
              <a:spcAft>
                <a:spcPts val="0"/>
              </a:spcAft>
              <a:buNone/>
            </a:pPr>
            <a:r>
              <a:rPr b="0" lang="en-US" sz="1400" strike="noStrike">
                <a:solidFill>
                  <a:srgbClr val="48797B"/>
                </a:solidFill>
                <a:latin typeface="Montserrat Light"/>
                <a:ea typeface="Montserrat Light"/>
                <a:cs typeface="Montserrat Light"/>
                <a:sym typeface="Montserrat Light"/>
              </a:rPr>
              <a:t>Body Text Lorem ipsum dolor sit amet, consectetur adipiscing elit. Proin posuere suscipit tristique. Pellen tesque posuere sed elit quis viverra. Aliquam tincidunt faucibus ante a cursus. </a:t>
            </a:r>
            <a:endParaRPr b="0" sz="1400" strike="noStrike">
              <a:solidFill>
                <a:srgbClr val="000000"/>
              </a:solidFill>
              <a:latin typeface="Arial"/>
              <a:ea typeface="Arial"/>
              <a:cs typeface="Arial"/>
              <a:sym typeface="Arial"/>
            </a:endParaRPr>
          </a:p>
          <a:p>
            <a:pPr indent="0" lvl="0" marL="0" marR="0" rtl="0" algn="l">
              <a:lnSpc>
                <a:spcPct val="115000"/>
              </a:lnSpc>
              <a:spcBef>
                <a:spcPts val="1500"/>
              </a:spcBef>
              <a:spcAft>
                <a:spcPts val="0"/>
              </a:spcAft>
              <a:buNone/>
            </a:pPr>
            <a:r>
              <a:rPr b="0" lang="en-US" sz="1400" strike="noStrike">
                <a:solidFill>
                  <a:srgbClr val="0086BF"/>
                </a:solidFill>
                <a:latin typeface="Montserrat"/>
                <a:ea typeface="Montserrat"/>
                <a:cs typeface="Montserrat"/>
                <a:sym typeface="Montserrat"/>
              </a:rPr>
              <a:t>B</a:t>
            </a:r>
            <a:r>
              <a:rPr b="1" lang="en-US" sz="1400" strike="noStrike">
                <a:solidFill>
                  <a:srgbClr val="0086BF"/>
                </a:solidFill>
                <a:latin typeface="Montserrat"/>
                <a:ea typeface="Montserrat"/>
                <a:cs typeface="Montserrat"/>
                <a:sym typeface="Montserrat"/>
              </a:rPr>
              <a:t> </a:t>
            </a:r>
            <a:r>
              <a:rPr b="0" lang="en-US" sz="1400" strike="noStrike">
                <a:solidFill>
                  <a:srgbClr val="0086BF"/>
                </a:solidFill>
                <a:latin typeface="Montserrat"/>
                <a:ea typeface="Montserrat"/>
                <a:cs typeface="Montserrat"/>
                <a:sym typeface="Montserrat"/>
              </a:rPr>
              <a:t>Level Head Goes Here</a:t>
            </a:r>
            <a:endParaRPr b="0" sz="1400" strike="noStrike">
              <a:solidFill>
                <a:srgbClr val="000000"/>
              </a:solidFill>
              <a:latin typeface="Arial"/>
              <a:ea typeface="Arial"/>
              <a:cs typeface="Arial"/>
              <a:sym typeface="Arial"/>
            </a:endParaRPr>
          </a:p>
          <a:p>
            <a:pPr indent="0" lvl="0" marL="0" marR="0" rtl="0" algn="l">
              <a:lnSpc>
                <a:spcPct val="115000"/>
              </a:lnSpc>
              <a:spcBef>
                <a:spcPts val="601"/>
              </a:spcBef>
              <a:spcAft>
                <a:spcPts val="0"/>
              </a:spcAft>
              <a:buNone/>
            </a:pPr>
            <a:r>
              <a:rPr b="0" lang="en-US" sz="1400" strike="noStrike">
                <a:solidFill>
                  <a:srgbClr val="48797B"/>
                </a:solidFill>
                <a:latin typeface="Montserrat Light"/>
                <a:ea typeface="Montserrat Light"/>
                <a:cs typeface="Montserrat Light"/>
                <a:sym typeface="Montserrat Light"/>
              </a:rPr>
              <a:t>Quisque tempor urna sit amet rhoncus tincidunt. Vestibulum ac venenatis ante, eu sagittis massa. </a:t>
            </a:r>
            <a:endParaRPr b="0" sz="1400" strike="noStrike">
              <a:solidFill>
                <a:srgbClr val="000000"/>
              </a:solidFill>
              <a:latin typeface="Arial"/>
              <a:ea typeface="Arial"/>
              <a:cs typeface="Arial"/>
              <a:sym typeface="Arial"/>
            </a:endParaRPr>
          </a:p>
          <a:p>
            <a:pPr indent="0" lvl="0" marL="0" marR="0" rtl="0" algn="l">
              <a:lnSpc>
                <a:spcPct val="115000"/>
              </a:lnSpc>
              <a:spcBef>
                <a:spcPts val="1100"/>
              </a:spcBef>
              <a:spcAft>
                <a:spcPts val="0"/>
              </a:spcAft>
              <a:buNone/>
            </a:pPr>
            <a:r>
              <a:rPr b="0" lang="en-US" sz="1400" strike="noStrike">
                <a:solidFill>
                  <a:srgbClr val="0086BF"/>
                </a:solidFill>
                <a:latin typeface="Montserrat Light"/>
                <a:ea typeface="Montserrat Light"/>
                <a:cs typeface="Montserrat Light"/>
                <a:sym typeface="Montserrat Light"/>
              </a:rPr>
              <a:t>C Level Head</a:t>
            </a:r>
            <a:endParaRPr b="0" sz="1400" strike="noStrike">
              <a:solidFill>
                <a:srgbClr val="000000"/>
              </a:solidFill>
              <a:latin typeface="Arial"/>
              <a:ea typeface="Arial"/>
              <a:cs typeface="Arial"/>
              <a:sym typeface="Arial"/>
            </a:endParaRPr>
          </a:p>
          <a:p>
            <a:pPr indent="0" lvl="0" marL="0" marR="0" rtl="0" algn="l">
              <a:lnSpc>
                <a:spcPct val="115000"/>
              </a:lnSpc>
              <a:spcBef>
                <a:spcPts val="201"/>
              </a:spcBef>
              <a:spcAft>
                <a:spcPts val="0"/>
              </a:spcAft>
              <a:buNone/>
            </a:pPr>
            <a:r>
              <a:rPr b="0" lang="en-US" sz="1400" strike="noStrike">
                <a:solidFill>
                  <a:srgbClr val="48797B"/>
                </a:solidFill>
                <a:latin typeface="Montserrat Light"/>
                <a:ea typeface="Montserrat Light"/>
                <a:cs typeface="Montserrat Light"/>
                <a:sym typeface="Montserrat Light"/>
              </a:rPr>
              <a:t>Lorem ipsum dolor sit amet, consectetur adipiscing elit. Nulla ut libero eros. Vestibulum pretium est eget nulla ornare sodales. </a:t>
            </a:r>
            <a:endParaRPr b="0" sz="1400" strike="noStrike">
              <a:solidFill>
                <a:srgbClr val="000000"/>
              </a:solidFill>
              <a:latin typeface="Arial"/>
              <a:ea typeface="Arial"/>
              <a:cs typeface="Arial"/>
              <a:sym typeface="Arial"/>
            </a:endParaRPr>
          </a:p>
          <a:p>
            <a:pPr indent="0" lvl="0" marL="0" marR="0" rtl="0" algn="l">
              <a:lnSpc>
                <a:spcPct val="115000"/>
              </a:lnSpc>
              <a:spcBef>
                <a:spcPts val="1100"/>
              </a:spcBef>
              <a:spcAft>
                <a:spcPts val="0"/>
              </a:spcAft>
              <a:buNone/>
            </a:pPr>
            <a:r>
              <a:rPr b="0" i="1" lang="en-US" sz="1400" strike="noStrike">
                <a:solidFill>
                  <a:srgbClr val="0086BF"/>
                </a:solidFill>
                <a:latin typeface="Montserrat Light"/>
                <a:ea typeface="Montserrat Light"/>
                <a:cs typeface="Montserrat Light"/>
                <a:sym typeface="Montserrat Light"/>
              </a:rPr>
              <a:t>D Level Head</a:t>
            </a:r>
            <a:endParaRPr b="0" sz="1400" strike="noStrike">
              <a:solidFill>
                <a:srgbClr val="000000"/>
              </a:solidFill>
              <a:latin typeface="Arial"/>
              <a:ea typeface="Arial"/>
              <a:cs typeface="Arial"/>
              <a:sym typeface="Arial"/>
            </a:endParaRPr>
          </a:p>
          <a:p>
            <a:pPr indent="0" lvl="0" marL="0" marR="0" rtl="0" algn="l">
              <a:lnSpc>
                <a:spcPct val="115000"/>
              </a:lnSpc>
              <a:spcBef>
                <a:spcPts val="201"/>
              </a:spcBef>
              <a:spcAft>
                <a:spcPts val="0"/>
              </a:spcAft>
              <a:buNone/>
            </a:pPr>
            <a:r>
              <a:rPr b="0" lang="en-US" sz="1400" strike="noStrike">
                <a:solidFill>
                  <a:srgbClr val="48797B"/>
                </a:solidFill>
                <a:latin typeface="Montserrat Light"/>
                <a:ea typeface="Montserrat Light"/>
                <a:cs typeface="Montserrat Light"/>
                <a:sym typeface="Montserrat Light"/>
              </a:rPr>
              <a:t>Lorem ipsum dolor sit amet, consectetur adipiscing elit. Vestibulum ac venenatis ante.</a:t>
            </a:r>
            <a:endParaRPr b="0" sz="1400" strike="noStrike">
              <a:solidFill>
                <a:srgbClr val="000000"/>
              </a:solidFill>
              <a:latin typeface="Arial"/>
              <a:ea typeface="Arial"/>
              <a:cs typeface="Arial"/>
              <a:sym typeface="Arial"/>
            </a:endParaRPr>
          </a:p>
          <a:p>
            <a:pPr indent="0" lvl="0" marL="0" marR="0" rtl="0" algn="l">
              <a:lnSpc>
                <a:spcPct val="112000"/>
              </a:lnSpc>
              <a:spcBef>
                <a:spcPts val="0"/>
              </a:spcBef>
              <a:spcAft>
                <a:spcPts val="0"/>
              </a:spcAft>
              <a:buNone/>
            </a:pPr>
            <a:r>
              <a:t/>
            </a:r>
            <a:endParaRPr b="0" sz="1400"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29"/>
          <p:cNvSpPr txBox="1"/>
          <p:nvPr/>
        </p:nvSpPr>
        <p:spPr>
          <a:xfrm>
            <a:off x="415440" y="308880"/>
            <a:ext cx="11360520" cy="763200"/>
          </a:xfrm>
          <a:prstGeom prst="rect">
            <a:avLst/>
          </a:prstGeom>
          <a:noFill/>
          <a:ln>
            <a:noFill/>
          </a:ln>
        </p:spPr>
        <p:txBody>
          <a:bodyPr anchorCtr="0" anchor="t" bIns="122025" lIns="122025" spcFirstLastPara="1" rIns="122025" wrap="square" tIns="122025">
            <a:noAutofit/>
          </a:bodyPr>
          <a:lstStyle/>
          <a:p>
            <a:pPr indent="0" lvl="0" marL="0" marR="0" rtl="0" algn="l">
              <a:lnSpc>
                <a:spcPct val="100000"/>
              </a:lnSpc>
              <a:spcBef>
                <a:spcPts val="0"/>
              </a:spcBef>
              <a:spcAft>
                <a:spcPts val="0"/>
              </a:spcAft>
              <a:buNone/>
            </a:pPr>
            <a:r>
              <a:rPr b="1" lang="en-US" sz="3600" strike="noStrike">
                <a:solidFill>
                  <a:srgbClr val="0086BF"/>
                </a:solidFill>
                <a:latin typeface="Montserrat"/>
                <a:ea typeface="Montserrat"/>
                <a:cs typeface="Montserrat"/>
                <a:sym typeface="Montserrat"/>
              </a:rPr>
              <a:t>Image with text</a:t>
            </a:r>
            <a:endParaRPr b="1" sz="3600" strike="noStrike">
              <a:solidFill>
                <a:srgbClr val="000000"/>
              </a:solidFill>
              <a:latin typeface="Montserrat"/>
              <a:ea typeface="Montserrat"/>
              <a:cs typeface="Montserrat"/>
              <a:sym typeface="Montserrat"/>
            </a:endParaRPr>
          </a:p>
        </p:txBody>
      </p:sp>
      <p:sp>
        <p:nvSpPr>
          <p:cNvPr id="606" name="Google Shape;606;p129"/>
          <p:cNvSpPr txBox="1"/>
          <p:nvPr/>
        </p:nvSpPr>
        <p:spPr>
          <a:xfrm>
            <a:off x="415440" y="1389960"/>
            <a:ext cx="5449680" cy="4554720"/>
          </a:xfrm>
          <a:prstGeom prst="rect">
            <a:avLst/>
          </a:prstGeom>
          <a:noFill/>
          <a:ln>
            <a:noFill/>
          </a:ln>
        </p:spPr>
        <p:txBody>
          <a:bodyPr anchorCtr="0" anchor="t" bIns="122025" lIns="122025" spcFirstLastPara="1" rIns="122025" wrap="square" tIns="122025">
            <a:noAutofit/>
          </a:bodyPr>
          <a:lstStyle/>
          <a:p>
            <a:pPr indent="0" lvl="0" marL="0" marR="0" rtl="0" algn="l">
              <a:lnSpc>
                <a:spcPct val="112000"/>
              </a:lnSpc>
              <a:spcBef>
                <a:spcPts val="0"/>
              </a:spcBef>
              <a:spcAft>
                <a:spcPts val="0"/>
              </a:spcAft>
              <a:buNone/>
            </a:pPr>
            <a:r>
              <a:rPr b="0" lang="en-US" sz="2000" strike="noStrike">
                <a:solidFill>
                  <a:srgbClr val="487A7B"/>
                </a:solidFill>
                <a:latin typeface="Montserrat Light"/>
                <a:ea typeface="Montserrat Light"/>
                <a:cs typeface="Montserrat Light"/>
                <a:sym typeface="Montserrat Light"/>
              </a:rPr>
              <a:t>Body text Lorem ipsum dolor sit amet, consectetur adipiscing elit. Proin posuere suscipit tristique. </a:t>
            </a:r>
            <a:endParaRPr b="0" sz="2000" strike="noStrike">
              <a:solidFill>
                <a:srgbClr val="000000"/>
              </a:solidFill>
              <a:latin typeface="Arial"/>
              <a:ea typeface="Arial"/>
              <a:cs typeface="Arial"/>
              <a:sym typeface="Arial"/>
            </a:endParaRPr>
          </a:p>
          <a:p>
            <a:pPr indent="-355320" lvl="0" marL="457200" marR="0" rtl="0" algn="l">
              <a:lnSpc>
                <a:spcPct val="112000"/>
              </a:lnSpc>
              <a:spcBef>
                <a:spcPts val="1001"/>
              </a:spcBef>
              <a:spcAft>
                <a:spcPts val="0"/>
              </a:spcAft>
              <a:buClr>
                <a:srgbClr val="0086BF"/>
              </a:buClr>
              <a:buSzPts val="2000"/>
              <a:buFont typeface="Montserrat Light"/>
              <a:buChar char="▪"/>
            </a:pPr>
            <a:r>
              <a:rPr b="0" lang="en-US" sz="2000" strike="noStrike">
                <a:solidFill>
                  <a:srgbClr val="487A7B"/>
                </a:solidFill>
                <a:latin typeface="Montserrat Light"/>
                <a:ea typeface="Montserrat Light"/>
                <a:cs typeface="Montserrat Light"/>
                <a:sym typeface="Montserrat Light"/>
              </a:rPr>
              <a:t>First Level Bullet Point. Aliquam tincidunt faucibus ante a cursus. </a:t>
            </a:r>
            <a:endParaRPr b="0" sz="2000" strike="noStrike">
              <a:solidFill>
                <a:srgbClr val="000000"/>
              </a:solidFill>
              <a:latin typeface="Arial"/>
              <a:ea typeface="Arial"/>
              <a:cs typeface="Arial"/>
              <a:sym typeface="Arial"/>
            </a:endParaRPr>
          </a:p>
          <a:p>
            <a:pPr indent="-342720" lvl="1" marL="914400" marR="0" rtl="0" algn="l">
              <a:lnSpc>
                <a:spcPct val="112000"/>
              </a:lnSpc>
              <a:spcBef>
                <a:spcPts val="1001"/>
              </a:spcBef>
              <a:spcAft>
                <a:spcPts val="0"/>
              </a:spcAft>
              <a:buClr>
                <a:srgbClr val="0086BF"/>
              </a:buClr>
              <a:buSzPts val="1800"/>
              <a:buFont typeface="Montserrat Light"/>
              <a:buChar char="▪"/>
            </a:pPr>
            <a:r>
              <a:rPr b="0" i="0" lang="en-US" sz="1800" u="none" cap="none" strike="noStrike">
                <a:solidFill>
                  <a:srgbClr val="487A7B"/>
                </a:solidFill>
                <a:latin typeface="Montserrat Light"/>
                <a:ea typeface="Montserrat Light"/>
                <a:cs typeface="Montserrat Light"/>
                <a:sym typeface="Montserrat Light"/>
              </a:rPr>
              <a:t>Second Level Bullet Point. Lorem ipsum dolor sit amet, consectetur adipiscing elit. </a:t>
            </a:r>
            <a:endParaRPr b="0" i="0" sz="1800" u="none" cap="none" strike="noStrike">
              <a:solidFill>
                <a:srgbClr val="000000"/>
              </a:solidFill>
              <a:latin typeface="Arial"/>
              <a:ea typeface="Arial"/>
              <a:cs typeface="Arial"/>
              <a:sym typeface="Arial"/>
            </a:endParaRPr>
          </a:p>
          <a:p>
            <a:pPr indent="-317160" lvl="2" marL="1371600" marR="0" rtl="0" algn="l">
              <a:lnSpc>
                <a:spcPct val="112000"/>
              </a:lnSpc>
              <a:spcBef>
                <a:spcPts val="1001"/>
              </a:spcBef>
              <a:spcAft>
                <a:spcPts val="0"/>
              </a:spcAft>
              <a:buClr>
                <a:srgbClr val="6BCABA"/>
              </a:buClr>
              <a:buSzPts val="1400"/>
              <a:buFont typeface="Montserrat Light"/>
              <a:buChar char="▪"/>
            </a:pPr>
            <a:r>
              <a:rPr b="0" i="0" lang="en-US" sz="1400" u="none" cap="none" strike="noStrike">
                <a:solidFill>
                  <a:srgbClr val="487A7B"/>
                </a:solidFill>
                <a:latin typeface="Montserrat Light"/>
                <a:ea typeface="Montserrat Light"/>
                <a:cs typeface="Montserrat Light"/>
                <a:sym typeface="Montserrat Light"/>
              </a:rPr>
              <a:t>Third Level Bullet Point Lorem ipsum dolor sit amet, consectetur adipiscing elit. </a:t>
            </a:r>
            <a:endParaRPr b="0" i="0" sz="1400" u="none" cap="none" strike="noStrike">
              <a:solidFill>
                <a:srgbClr val="000000"/>
              </a:solidFill>
              <a:latin typeface="Arial"/>
              <a:ea typeface="Arial"/>
              <a:cs typeface="Arial"/>
              <a:sym typeface="Arial"/>
            </a:endParaRPr>
          </a:p>
          <a:p>
            <a:pPr indent="-304560" lvl="3" marL="1828800" marR="0" rtl="0" algn="l">
              <a:lnSpc>
                <a:spcPct val="112000"/>
              </a:lnSpc>
              <a:spcBef>
                <a:spcPts val="1001"/>
              </a:spcBef>
              <a:spcAft>
                <a:spcPts val="0"/>
              </a:spcAft>
              <a:buClr>
                <a:srgbClr val="6BCABA"/>
              </a:buClr>
              <a:buSzPts val="1200"/>
              <a:buFont typeface="Montserrat Light"/>
              <a:buChar char="▪"/>
            </a:pPr>
            <a:r>
              <a:rPr b="0" i="0" lang="en-US" sz="1200" u="none" cap="none" strike="noStrike">
                <a:solidFill>
                  <a:srgbClr val="487A7B"/>
                </a:solidFill>
                <a:latin typeface="Montserrat Light"/>
                <a:ea typeface="Montserrat Light"/>
                <a:cs typeface="Montserrat Light"/>
                <a:sym typeface="Montserrat Light"/>
              </a:rPr>
              <a:t>Fourth Level Bullet Point Nulla ut libero eros. Vestibulum pretium est eget nulla ornare sodales. Lorem ipsum dolor sit amet. </a:t>
            </a:r>
            <a:endParaRPr b="0" i="0" sz="1200" u="none" cap="none" strike="noStrike">
              <a:solidFill>
                <a:srgbClr val="000000"/>
              </a:solidFill>
              <a:latin typeface="Arial"/>
              <a:ea typeface="Arial"/>
              <a:cs typeface="Arial"/>
              <a:sym typeface="Arial"/>
            </a:endParaRPr>
          </a:p>
        </p:txBody>
      </p:sp>
      <p:grpSp>
        <p:nvGrpSpPr>
          <p:cNvPr id="607" name="Google Shape;607;p129"/>
          <p:cNvGrpSpPr/>
          <p:nvPr/>
        </p:nvGrpSpPr>
        <p:grpSpPr>
          <a:xfrm>
            <a:off x="6481800" y="1440720"/>
            <a:ext cx="5257440" cy="4787640"/>
            <a:chOff x="6481800" y="1440720"/>
            <a:chExt cx="5257440" cy="4787640"/>
          </a:xfrm>
        </p:grpSpPr>
        <p:sp>
          <p:nvSpPr>
            <p:cNvPr id="608" name="Google Shape;608;p129"/>
            <p:cNvSpPr/>
            <p:nvPr/>
          </p:nvSpPr>
          <p:spPr>
            <a:xfrm>
              <a:off x="6481800" y="1440720"/>
              <a:ext cx="5257440" cy="478764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9" name="Google Shape;609;p129"/>
            <p:cNvPicPr preferRelativeResize="0"/>
            <p:nvPr/>
          </p:nvPicPr>
          <p:blipFill rotWithShape="1">
            <a:blip r:embed="rId3">
              <a:alphaModFix/>
            </a:blip>
            <a:srcRect b="0" l="0" r="0" t="0"/>
            <a:stretch/>
          </p:blipFill>
          <p:spPr>
            <a:xfrm>
              <a:off x="8901000" y="3440880"/>
              <a:ext cx="419400" cy="70020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30"/>
          <p:cNvSpPr txBox="1"/>
          <p:nvPr/>
        </p:nvSpPr>
        <p:spPr>
          <a:xfrm>
            <a:off x="415440" y="308880"/>
            <a:ext cx="11360520" cy="763200"/>
          </a:xfrm>
          <a:prstGeom prst="rect">
            <a:avLst/>
          </a:prstGeom>
          <a:noFill/>
          <a:ln>
            <a:noFill/>
          </a:ln>
        </p:spPr>
        <p:txBody>
          <a:bodyPr anchorCtr="0" anchor="t" bIns="122025" lIns="122025" spcFirstLastPara="1" rIns="122025" wrap="square" tIns="122025">
            <a:noAutofit/>
          </a:bodyPr>
          <a:lstStyle/>
          <a:p>
            <a:pPr indent="0" lvl="0" marL="0" marR="0" rtl="0" algn="l">
              <a:lnSpc>
                <a:spcPct val="100000"/>
              </a:lnSpc>
              <a:spcBef>
                <a:spcPts val="0"/>
              </a:spcBef>
              <a:spcAft>
                <a:spcPts val="0"/>
              </a:spcAft>
              <a:buNone/>
            </a:pPr>
            <a:r>
              <a:rPr b="1" lang="en-US" sz="3600" strike="noStrike">
                <a:solidFill>
                  <a:srgbClr val="0086BF"/>
                </a:solidFill>
                <a:latin typeface="Montserrat"/>
                <a:ea typeface="Montserrat"/>
                <a:cs typeface="Montserrat"/>
                <a:sym typeface="Montserrat"/>
              </a:rPr>
              <a:t>This is a Table</a:t>
            </a:r>
            <a:endParaRPr b="1" sz="3600" strike="noStrike">
              <a:solidFill>
                <a:srgbClr val="000000"/>
              </a:solidFill>
            </a:endParaRPr>
          </a:p>
        </p:txBody>
      </p:sp>
      <p:graphicFrame>
        <p:nvGraphicFramePr>
          <p:cNvPr id="616" name="Google Shape;616;p130"/>
          <p:cNvGraphicFramePr/>
          <p:nvPr/>
        </p:nvGraphicFramePr>
        <p:xfrm>
          <a:off x="497160" y="1486080"/>
          <a:ext cx="3000000" cy="3000000"/>
        </p:xfrm>
        <a:graphic>
          <a:graphicData uri="http://schemas.openxmlformats.org/drawingml/2006/table">
            <a:tbl>
              <a:tblPr>
                <a:noFill/>
                <a:tableStyleId>{41E30D77-B06D-4A67-AFFE-31DF15F9E807}</a:tableStyleId>
              </a:tblPr>
              <a:tblGrid>
                <a:gridCol w="2254675"/>
                <a:gridCol w="2254675"/>
                <a:gridCol w="2254675"/>
                <a:gridCol w="2254675"/>
                <a:gridCol w="2255050"/>
              </a:tblGrid>
              <a:tr h="443150">
                <a:tc>
                  <a:txBody>
                    <a:bodyPr/>
                    <a:lstStyle/>
                    <a:p>
                      <a:pPr indent="0" lvl="0" marL="0" marR="0" rtl="0" algn="l">
                        <a:lnSpc>
                          <a:spcPct val="100000"/>
                        </a:lnSpc>
                        <a:spcBef>
                          <a:spcPts val="0"/>
                        </a:spcBef>
                        <a:spcAft>
                          <a:spcPts val="0"/>
                        </a:spcAft>
                        <a:buNone/>
                      </a:pPr>
                      <a:r>
                        <a:rPr b="0" lang="en-US" sz="1800" u="none" cap="none" strike="noStrike">
                          <a:solidFill>
                            <a:srgbClr val="FFFFFF"/>
                          </a:solidFill>
                          <a:latin typeface="Montserrat"/>
                          <a:ea typeface="Montserrat"/>
                          <a:cs typeface="Montserrat"/>
                          <a:sym typeface="Montserrat"/>
                        </a:rPr>
                        <a:t>Title</a:t>
                      </a:r>
                      <a:endParaRPr b="0" sz="1800" u="none" cap="none" strike="noStrike">
                        <a:latin typeface="Arial"/>
                        <a:ea typeface="Arial"/>
                        <a:cs typeface="Arial"/>
                        <a:sym typeface="Arial"/>
                      </a:endParaRPr>
                    </a:p>
                  </a:txBody>
                  <a:tcPr marT="45725" marB="45725" marR="91075" marL="910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86BF"/>
                    </a:solidFill>
                  </a:tcPr>
                </a:tc>
                <a:tc>
                  <a:txBody>
                    <a:bodyPr/>
                    <a:lstStyle/>
                    <a:p>
                      <a:pPr indent="0" lvl="0" marL="0" marR="0" rtl="0" algn="l">
                        <a:lnSpc>
                          <a:spcPct val="100000"/>
                        </a:lnSpc>
                        <a:spcBef>
                          <a:spcPts val="0"/>
                        </a:spcBef>
                        <a:spcAft>
                          <a:spcPts val="0"/>
                        </a:spcAft>
                        <a:buNone/>
                      </a:pPr>
                      <a:r>
                        <a:rPr b="0" lang="en-US" sz="1800" u="none" cap="none" strike="noStrike">
                          <a:solidFill>
                            <a:srgbClr val="FFFFFF"/>
                          </a:solidFill>
                          <a:latin typeface="Montserrat"/>
                          <a:ea typeface="Montserrat"/>
                          <a:cs typeface="Montserrat"/>
                          <a:sym typeface="Montserrat"/>
                        </a:rPr>
                        <a:t>Title</a:t>
                      </a:r>
                      <a:endParaRPr b="0" sz="1800" u="none" cap="none" strike="noStrike">
                        <a:latin typeface="Arial"/>
                        <a:ea typeface="Arial"/>
                        <a:cs typeface="Arial"/>
                        <a:sym typeface="Arial"/>
                      </a:endParaRPr>
                    </a:p>
                  </a:txBody>
                  <a:tcPr marT="45725" marB="45725" marR="91075" marL="910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86BF"/>
                    </a:solidFill>
                  </a:tcPr>
                </a:tc>
                <a:tc>
                  <a:txBody>
                    <a:bodyPr/>
                    <a:lstStyle/>
                    <a:p>
                      <a:pPr indent="0" lvl="0" marL="0" marR="0" rtl="0" algn="l">
                        <a:lnSpc>
                          <a:spcPct val="100000"/>
                        </a:lnSpc>
                        <a:spcBef>
                          <a:spcPts val="0"/>
                        </a:spcBef>
                        <a:spcAft>
                          <a:spcPts val="0"/>
                        </a:spcAft>
                        <a:buNone/>
                      </a:pPr>
                      <a:r>
                        <a:rPr b="0" lang="en-US" sz="1800" u="none" cap="none" strike="noStrike">
                          <a:solidFill>
                            <a:srgbClr val="FFFFFF"/>
                          </a:solidFill>
                          <a:latin typeface="Montserrat"/>
                          <a:ea typeface="Montserrat"/>
                          <a:cs typeface="Montserrat"/>
                          <a:sym typeface="Montserrat"/>
                        </a:rPr>
                        <a:t>Title</a:t>
                      </a:r>
                      <a:endParaRPr b="0" sz="1800" u="none" cap="none" strike="noStrike">
                        <a:latin typeface="Arial"/>
                        <a:ea typeface="Arial"/>
                        <a:cs typeface="Arial"/>
                        <a:sym typeface="Arial"/>
                      </a:endParaRPr>
                    </a:p>
                  </a:txBody>
                  <a:tcPr marT="45725" marB="45725" marR="91075" marL="910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86BF"/>
                    </a:solidFill>
                  </a:tcPr>
                </a:tc>
                <a:tc>
                  <a:txBody>
                    <a:bodyPr/>
                    <a:lstStyle/>
                    <a:p>
                      <a:pPr indent="0" lvl="0" marL="0" marR="0" rtl="0" algn="l">
                        <a:lnSpc>
                          <a:spcPct val="100000"/>
                        </a:lnSpc>
                        <a:spcBef>
                          <a:spcPts val="0"/>
                        </a:spcBef>
                        <a:spcAft>
                          <a:spcPts val="0"/>
                        </a:spcAft>
                        <a:buNone/>
                      </a:pPr>
                      <a:r>
                        <a:rPr b="0" lang="en-US" sz="1800" u="none" cap="none" strike="noStrike">
                          <a:solidFill>
                            <a:srgbClr val="FFFFFF"/>
                          </a:solidFill>
                          <a:latin typeface="Montserrat"/>
                          <a:ea typeface="Montserrat"/>
                          <a:cs typeface="Montserrat"/>
                          <a:sym typeface="Montserrat"/>
                        </a:rPr>
                        <a:t>Title</a:t>
                      </a:r>
                      <a:endParaRPr b="0" sz="1800" u="none" cap="none" strike="noStrike">
                        <a:latin typeface="Arial"/>
                        <a:ea typeface="Arial"/>
                        <a:cs typeface="Arial"/>
                        <a:sym typeface="Arial"/>
                      </a:endParaRPr>
                    </a:p>
                  </a:txBody>
                  <a:tcPr marT="45725" marB="45725" marR="91075" marL="910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86BF"/>
                    </a:solidFill>
                  </a:tcPr>
                </a:tc>
                <a:tc>
                  <a:txBody>
                    <a:bodyPr/>
                    <a:lstStyle/>
                    <a:p>
                      <a:pPr indent="0" lvl="0" marL="0" marR="0" rtl="0" algn="l">
                        <a:lnSpc>
                          <a:spcPct val="100000"/>
                        </a:lnSpc>
                        <a:spcBef>
                          <a:spcPts val="0"/>
                        </a:spcBef>
                        <a:spcAft>
                          <a:spcPts val="0"/>
                        </a:spcAft>
                        <a:buNone/>
                      </a:pPr>
                      <a:r>
                        <a:rPr b="0" lang="en-US" sz="1800" u="none" cap="none" strike="noStrike">
                          <a:solidFill>
                            <a:srgbClr val="FFFFFF"/>
                          </a:solidFill>
                          <a:latin typeface="Montserrat"/>
                          <a:ea typeface="Montserrat"/>
                          <a:cs typeface="Montserrat"/>
                          <a:sym typeface="Montserrat"/>
                        </a:rPr>
                        <a:t>Title</a:t>
                      </a:r>
                      <a:endParaRPr b="0" sz="1800" u="none" cap="none" strike="noStrike">
                        <a:latin typeface="Arial"/>
                        <a:ea typeface="Arial"/>
                        <a:cs typeface="Arial"/>
                        <a:sym typeface="Arial"/>
                      </a:endParaRPr>
                    </a:p>
                  </a:txBody>
                  <a:tcPr marT="45725" marB="45725" marR="91075" marL="910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86BF"/>
                    </a:solidFill>
                  </a:tcPr>
                </a:tc>
              </a:tr>
              <a:tr h="677150">
                <a:tc>
                  <a:txBody>
                    <a:bodyPr/>
                    <a:lstStyle/>
                    <a:p>
                      <a:pPr indent="0" lvl="0" marL="0" marR="0" rtl="0" algn="l">
                        <a:lnSpc>
                          <a:spcPct val="100000"/>
                        </a:lnSpc>
                        <a:spcBef>
                          <a:spcPts val="0"/>
                        </a:spcBef>
                        <a:spcAft>
                          <a:spcPts val="0"/>
                        </a:spcAft>
                        <a:buNone/>
                      </a:pPr>
                      <a:r>
                        <a:rPr b="0" lang="en-US" sz="1400" u="none" cap="none" strike="noStrike">
                          <a:solidFill>
                            <a:srgbClr val="656562"/>
                          </a:solidFill>
                          <a:latin typeface="Montserrat Light"/>
                          <a:ea typeface="Montserrat Light"/>
                          <a:cs typeface="Montserrat Light"/>
                          <a:sym typeface="Montserrat Light"/>
                        </a:rPr>
                        <a:t>Text</a:t>
                      </a:r>
                      <a:endParaRPr b="0" sz="1400" u="none" cap="none" strike="noStrike">
                        <a:latin typeface="Arial"/>
                        <a:ea typeface="Arial"/>
                        <a:cs typeface="Arial"/>
                        <a:sym typeface="Arial"/>
                      </a:endParaRPr>
                    </a:p>
                  </a:txBody>
                  <a:tcPr marT="45725" marB="45725" marR="91075" marL="910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r>
              <a:tr h="6771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r>
              <a:tr h="6771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r>
              <a:tr h="6771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r>
              <a:tr h="6771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r>
              <a:tr h="676075">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DDDC"/>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31"/>
          <p:cNvSpPr txBox="1"/>
          <p:nvPr/>
        </p:nvSpPr>
        <p:spPr>
          <a:xfrm>
            <a:off x="415440" y="308880"/>
            <a:ext cx="11360520" cy="763200"/>
          </a:xfrm>
          <a:prstGeom prst="rect">
            <a:avLst/>
          </a:prstGeom>
          <a:noFill/>
          <a:ln>
            <a:noFill/>
          </a:ln>
        </p:spPr>
        <p:txBody>
          <a:bodyPr anchorCtr="0" anchor="t" bIns="122025" lIns="122025" spcFirstLastPara="1" rIns="122025" wrap="square" tIns="122025">
            <a:noAutofit/>
          </a:bodyPr>
          <a:lstStyle/>
          <a:p>
            <a:pPr indent="0" lvl="0" marL="0" marR="0" rtl="0" algn="l">
              <a:lnSpc>
                <a:spcPct val="100000"/>
              </a:lnSpc>
              <a:spcBef>
                <a:spcPts val="0"/>
              </a:spcBef>
              <a:spcAft>
                <a:spcPts val="0"/>
              </a:spcAft>
              <a:buNone/>
            </a:pPr>
            <a:r>
              <a:rPr b="1" lang="en-US" sz="3600" strike="noStrike">
                <a:solidFill>
                  <a:srgbClr val="0086BF"/>
                </a:solidFill>
                <a:latin typeface="Montserrat"/>
                <a:ea typeface="Montserrat"/>
                <a:cs typeface="Montserrat"/>
                <a:sym typeface="Montserrat"/>
              </a:rPr>
              <a:t>Title only</a:t>
            </a:r>
            <a:endParaRPr b="1" sz="3600" strike="noStrike">
              <a:solidFill>
                <a:srgbClr val="000000"/>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32"/>
          <p:cNvSpPr txBox="1"/>
          <p:nvPr/>
        </p:nvSpPr>
        <p:spPr>
          <a:xfrm>
            <a:off x="324720" y="1261800"/>
            <a:ext cx="6179040" cy="1717200"/>
          </a:xfrm>
          <a:prstGeom prst="rect">
            <a:avLst/>
          </a:prstGeom>
          <a:noFill/>
          <a:ln>
            <a:noFill/>
          </a:ln>
        </p:spPr>
        <p:txBody>
          <a:bodyPr anchorCtr="0" anchor="t" bIns="122025" lIns="122025" spcFirstLastPara="1" rIns="122025" wrap="square" tIns="122025">
            <a:noAutofit/>
          </a:bodyPr>
          <a:lstStyle/>
          <a:p>
            <a:pPr indent="0" lvl="0" marL="0" marR="0" rtl="0" algn="l">
              <a:lnSpc>
                <a:spcPct val="90000"/>
              </a:lnSpc>
              <a:spcBef>
                <a:spcPts val="0"/>
              </a:spcBef>
              <a:spcAft>
                <a:spcPts val="0"/>
              </a:spcAft>
              <a:buNone/>
            </a:pPr>
            <a:r>
              <a:rPr b="0" lang="en-US" sz="4800" strike="noStrike">
                <a:solidFill>
                  <a:srgbClr val="FFFFFF"/>
                </a:solidFill>
                <a:latin typeface="Montserrat Light"/>
                <a:ea typeface="Montserrat Light"/>
                <a:cs typeface="Montserrat Light"/>
                <a:sym typeface="Montserrat Light"/>
              </a:rPr>
              <a:t>Corporate Graphics</a:t>
            </a:r>
            <a:endParaRPr b="0" sz="4800" strike="noStrike">
              <a:solidFill>
                <a:srgbClr val="000000"/>
              </a:solidFill>
              <a:latin typeface="Arial"/>
              <a:ea typeface="Arial"/>
              <a:cs typeface="Arial"/>
              <a:sym typeface="Arial"/>
            </a:endParaRPr>
          </a:p>
        </p:txBody>
      </p:sp>
      <p:sp>
        <p:nvSpPr>
          <p:cNvPr id="628" name="Google Shape;628;p132"/>
          <p:cNvSpPr txBox="1"/>
          <p:nvPr/>
        </p:nvSpPr>
        <p:spPr>
          <a:xfrm>
            <a:off x="325080" y="3039480"/>
            <a:ext cx="6179040" cy="1390680"/>
          </a:xfrm>
          <a:prstGeom prst="rect">
            <a:avLst/>
          </a:prstGeom>
          <a:noFill/>
          <a:ln>
            <a:noFill/>
          </a:ln>
        </p:spPr>
        <p:txBody>
          <a:bodyPr anchorCtr="0" anchor="t" bIns="122025" lIns="122025" spcFirstLastPara="1" rIns="122025" wrap="square" tIns="122025">
            <a:noAutofit/>
          </a:bodyPr>
          <a:lstStyle/>
          <a:p>
            <a:pPr indent="0" lvl="0" marL="0" marR="0" rtl="0" algn="l">
              <a:lnSpc>
                <a:spcPct val="112000"/>
              </a:lnSpc>
              <a:spcBef>
                <a:spcPts val="0"/>
              </a:spcBef>
              <a:spcAft>
                <a:spcPts val="0"/>
              </a:spcAft>
              <a:buNone/>
            </a:pPr>
            <a:r>
              <a:t/>
            </a:r>
            <a:endParaRPr b="0" sz="3600" strike="noStrike">
              <a:latin typeface="Arial"/>
              <a:ea typeface="Arial"/>
              <a:cs typeface="Arial"/>
              <a:sym typeface="Arial"/>
            </a:endParaRPr>
          </a:p>
        </p:txBody>
      </p:sp>
      <p:sp>
        <p:nvSpPr>
          <p:cNvPr id="629" name="Google Shape;629;p132"/>
          <p:cNvSpPr txBox="1"/>
          <p:nvPr>
            <p:ph type="title"/>
          </p:nvPr>
        </p:nvSpPr>
        <p:spPr>
          <a:xfrm>
            <a:off x="415440" y="308880"/>
            <a:ext cx="11360400" cy="7632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t/>
            </a:r>
            <a:endParaRPr/>
          </a:p>
        </p:txBody>
      </p:sp>
      <p:sp>
        <p:nvSpPr>
          <p:cNvPr id="630" name="Google Shape;630;p132"/>
          <p:cNvSpPr txBox="1"/>
          <p:nvPr>
            <p:ph idx="1" type="body"/>
          </p:nvPr>
        </p:nvSpPr>
        <p:spPr>
          <a:xfrm>
            <a:off x="609480" y="1604520"/>
            <a:ext cx="5354400" cy="3977400"/>
          </a:xfrm>
          <a:prstGeom prst="rect">
            <a:avLst/>
          </a:prstGeom>
        </p:spPr>
        <p:txBody>
          <a:bodyPr anchorCtr="0" anchor="t" bIns="0" lIns="0" spcFirstLastPara="1" rIns="0" wrap="square" tIns="0">
            <a:normAutofit/>
          </a:bodyPr>
          <a:lstStyle/>
          <a:p>
            <a:pPr indent="0" lvl="0" marL="0" rtl="0" algn="l">
              <a:spcBef>
                <a:spcPts val="0"/>
              </a:spcBef>
              <a:spcAft>
                <a:spcPts val="1600"/>
              </a:spcAft>
              <a:buNone/>
            </a:pPr>
            <a:r>
              <a:t/>
            </a:r>
            <a:endParaRPr/>
          </a:p>
        </p:txBody>
      </p:sp>
      <p:sp>
        <p:nvSpPr>
          <p:cNvPr id="631" name="Google Shape;631;p132"/>
          <p:cNvSpPr txBox="1"/>
          <p:nvPr>
            <p:ph idx="2" type="body"/>
          </p:nvPr>
        </p:nvSpPr>
        <p:spPr>
          <a:xfrm>
            <a:off x="6231960" y="1604520"/>
            <a:ext cx="5354400" cy="3977400"/>
          </a:xfrm>
          <a:prstGeom prst="rect">
            <a:avLst/>
          </a:prstGeom>
        </p:spPr>
        <p:txBody>
          <a:bodyPr anchorCtr="0" anchor="t" bIns="0" lIns="0" spcFirstLastPara="1" rIns="0" wrap="square" tIns="0">
            <a:normAutofit/>
          </a:bodyPr>
          <a:lstStyle/>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33"/>
          <p:cNvSpPr txBox="1"/>
          <p:nvPr/>
        </p:nvSpPr>
        <p:spPr>
          <a:xfrm>
            <a:off x="0" y="1565150"/>
            <a:ext cx="12192000" cy="24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0">
                <a:solidFill>
                  <a:srgbClr val="FF0000"/>
                </a:solidFill>
              </a:rPr>
              <a:t>SLIDES TO USE</a:t>
            </a:r>
            <a:endParaRPr sz="12000">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34"/>
          <p:cNvSpPr txBox="1"/>
          <p:nvPr>
            <p:ph type="title"/>
          </p:nvPr>
        </p:nvSpPr>
        <p:spPr>
          <a:xfrm>
            <a:off x="415600" y="144700"/>
            <a:ext cx="68523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sz="2600"/>
              <a:t>Current FINOS Ambassadors</a:t>
            </a:r>
            <a:br>
              <a:rPr lang="en-US"/>
            </a:br>
            <a:endParaRPr b="0" sz="19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43" name="Google Shape;643;p134"/>
          <p:cNvSpPr txBox="1"/>
          <p:nvPr>
            <p:ph idx="4294967295" type="ctrTitle"/>
          </p:nvPr>
        </p:nvSpPr>
        <p:spPr>
          <a:xfrm>
            <a:off x="7445334" y="144700"/>
            <a:ext cx="4746900" cy="2132400"/>
          </a:xfrm>
          <a:prstGeom prst="rect">
            <a:avLst/>
          </a:prstGeom>
        </p:spPr>
        <p:txBody>
          <a:bodyPr anchorCtr="0" anchor="t" bIns="121900" lIns="0" spcFirstLastPara="1" rIns="121900" wrap="square" tIns="121900">
            <a:noAutofit/>
          </a:bodyPr>
          <a:lstStyle/>
          <a:p>
            <a:pPr indent="0" lvl="0" marL="0" rtl="0" algn="ctr">
              <a:spcBef>
                <a:spcPts val="0"/>
              </a:spcBef>
              <a:spcAft>
                <a:spcPts val="0"/>
              </a:spcAft>
              <a:buClr>
                <a:srgbClr val="000000"/>
              </a:buClr>
              <a:buSzPts val="1300"/>
              <a:buFont typeface="Arial"/>
              <a:buNone/>
            </a:pPr>
            <a:r>
              <a:t/>
            </a:r>
            <a:endParaRPr sz="2900">
              <a:solidFill>
                <a:schemeClr val="lt1"/>
              </a:solidFill>
            </a:endParaRPr>
          </a:p>
          <a:p>
            <a:pPr indent="0" lvl="0" marL="0" rtl="0" algn="ctr">
              <a:spcBef>
                <a:spcPts val="0"/>
              </a:spcBef>
              <a:spcAft>
                <a:spcPts val="0"/>
              </a:spcAft>
              <a:buClr>
                <a:srgbClr val="000000"/>
              </a:buClr>
              <a:buSzPts val="1300"/>
              <a:buFont typeface="Arial"/>
              <a:buNone/>
            </a:pPr>
            <a:r>
              <a:rPr lang="en-US" sz="2900" u="sng">
                <a:solidFill>
                  <a:srgbClr val="D7C826"/>
                </a:solidFill>
                <a:hlinkClick r:id="rId3">
                  <a:extLst>
                    <a:ext uri="{A12FA001-AC4F-418D-AE19-62706E023703}">
                      <ahyp:hlinkClr val="tx"/>
                    </a:ext>
                  </a:extLst>
                </a:hlinkClick>
              </a:rPr>
              <a:t>Learn more &amp; </a:t>
            </a:r>
            <a:endParaRPr sz="2900">
              <a:solidFill>
                <a:srgbClr val="D7C826"/>
              </a:solidFill>
            </a:endParaRPr>
          </a:p>
          <a:p>
            <a:pPr indent="0" lvl="0" marL="0" rtl="0" algn="ctr">
              <a:spcBef>
                <a:spcPts val="0"/>
              </a:spcBef>
              <a:spcAft>
                <a:spcPts val="0"/>
              </a:spcAft>
              <a:buClr>
                <a:srgbClr val="000000"/>
              </a:buClr>
              <a:buSzPts val="1300"/>
              <a:buFont typeface="Arial"/>
              <a:buNone/>
            </a:pPr>
            <a:r>
              <a:rPr lang="en-US" sz="2900" u="sng">
                <a:solidFill>
                  <a:srgbClr val="D7C826"/>
                </a:solidFill>
                <a:hlinkClick r:id="rId4">
                  <a:extLst>
                    <a:ext uri="{A12FA001-AC4F-418D-AE19-62706E023703}">
                      <ahyp:hlinkClr val="tx"/>
                    </a:ext>
                  </a:extLst>
                </a:hlinkClick>
              </a:rPr>
              <a:t>Sign up here</a:t>
            </a:r>
            <a:endParaRPr i="1" sz="2900" u="sng">
              <a:solidFill>
                <a:srgbClr val="D7C826"/>
              </a:solidFill>
            </a:endParaRPr>
          </a:p>
          <a:p>
            <a:pPr indent="0" lvl="0" marL="0" rtl="0" algn="l">
              <a:spcBef>
                <a:spcPts val="0"/>
              </a:spcBef>
              <a:spcAft>
                <a:spcPts val="0"/>
              </a:spcAft>
              <a:buClr>
                <a:srgbClr val="000000"/>
              </a:buClr>
              <a:buSzPts val="1300"/>
              <a:buFont typeface="Arial"/>
              <a:buNone/>
            </a:pPr>
            <a:r>
              <a:t/>
            </a:r>
            <a:endParaRPr i="1" sz="2200">
              <a:solidFill>
                <a:schemeClr val="accent2"/>
              </a:solidFill>
            </a:endParaRPr>
          </a:p>
        </p:txBody>
      </p:sp>
      <p:pic>
        <p:nvPicPr>
          <p:cNvPr id="644" name="Google Shape;644;p134"/>
          <p:cNvPicPr preferRelativeResize="0"/>
          <p:nvPr/>
        </p:nvPicPr>
        <p:blipFill>
          <a:blip r:embed="rId5">
            <a:alphaModFix/>
          </a:blip>
          <a:stretch>
            <a:fillRect/>
          </a:stretch>
        </p:blipFill>
        <p:spPr>
          <a:xfrm>
            <a:off x="81033" y="2361704"/>
            <a:ext cx="7141637" cy="1823768"/>
          </a:xfrm>
          <a:prstGeom prst="rect">
            <a:avLst/>
          </a:prstGeom>
          <a:noFill/>
          <a:ln>
            <a:noFill/>
          </a:ln>
        </p:spPr>
      </p:pic>
      <p:pic>
        <p:nvPicPr>
          <p:cNvPr id="645" name="Google Shape;645;p134"/>
          <p:cNvPicPr preferRelativeResize="0"/>
          <p:nvPr/>
        </p:nvPicPr>
        <p:blipFill>
          <a:blip r:embed="rId6">
            <a:alphaModFix/>
          </a:blip>
          <a:stretch>
            <a:fillRect/>
          </a:stretch>
        </p:blipFill>
        <p:spPr>
          <a:xfrm>
            <a:off x="227650" y="4399736"/>
            <a:ext cx="7040333" cy="1901033"/>
          </a:xfrm>
          <a:prstGeom prst="rect">
            <a:avLst/>
          </a:prstGeom>
          <a:noFill/>
          <a:ln>
            <a:noFill/>
          </a:ln>
        </p:spPr>
      </p:pic>
      <p:pic>
        <p:nvPicPr>
          <p:cNvPr id="646" name="Google Shape;646;p134"/>
          <p:cNvPicPr preferRelativeResize="0"/>
          <p:nvPr/>
        </p:nvPicPr>
        <p:blipFill>
          <a:blip r:embed="rId7">
            <a:alphaModFix/>
          </a:blip>
          <a:stretch>
            <a:fillRect/>
          </a:stretch>
        </p:blipFill>
        <p:spPr>
          <a:xfrm>
            <a:off x="227667" y="2552633"/>
            <a:ext cx="1899634" cy="1773400"/>
          </a:xfrm>
          <a:prstGeom prst="rect">
            <a:avLst/>
          </a:prstGeom>
          <a:noFill/>
          <a:ln>
            <a:noFill/>
          </a:ln>
        </p:spPr>
      </p:pic>
      <p:sp>
        <p:nvSpPr>
          <p:cNvPr id="647" name="Google Shape;647;p134"/>
          <p:cNvSpPr txBox="1"/>
          <p:nvPr/>
        </p:nvSpPr>
        <p:spPr>
          <a:xfrm>
            <a:off x="8063467" y="2086767"/>
            <a:ext cx="4153200" cy="507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700">
              <a:solidFill>
                <a:schemeClr val="dk1"/>
              </a:solidFill>
              <a:latin typeface="Montserrat"/>
              <a:ea typeface="Montserrat"/>
              <a:cs typeface="Montserrat"/>
              <a:sym typeface="Montserrat"/>
            </a:endParaRPr>
          </a:p>
        </p:txBody>
      </p:sp>
      <p:pic>
        <p:nvPicPr>
          <p:cNvPr id="648" name="Google Shape;648;p134"/>
          <p:cNvPicPr preferRelativeResize="0"/>
          <p:nvPr/>
        </p:nvPicPr>
        <p:blipFill>
          <a:blip r:embed="rId8">
            <a:alphaModFix/>
          </a:blip>
          <a:stretch>
            <a:fillRect/>
          </a:stretch>
        </p:blipFill>
        <p:spPr>
          <a:xfrm>
            <a:off x="2826933" y="908300"/>
            <a:ext cx="1649836" cy="1644333"/>
          </a:xfrm>
          <a:prstGeom prst="rect">
            <a:avLst/>
          </a:prstGeom>
          <a:noFill/>
          <a:ln>
            <a:noFill/>
          </a:ln>
        </p:spPr>
      </p:pic>
      <p:pic>
        <p:nvPicPr>
          <p:cNvPr id="649" name="Google Shape;649;p134"/>
          <p:cNvPicPr preferRelativeResize="0"/>
          <p:nvPr/>
        </p:nvPicPr>
        <p:blipFill>
          <a:blip r:embed="rId9">
            <a:alphaModFix/>
          </a:blip>
          <a:stretch>
            <a:fillRect/>
          </a:stretch>
        </p:blipFill>
        <p:spPr>
          <a:xfrm>
            <a:off x="8485233" y="1940083"/>
            <a:ext cx="2667000" cy="2667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35"/>
          <p:cNvSpPr/>
          <p:nvPr/>
        </p:nvSpPr>
        <p:spPr>
          <a:xfrm>
            <a:off x="33600" y="5680883"/>
            <a:ext cx="1219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Montserrat"/>
              <a:ea typeface="Montserrat"/>
              <a:cs typeface="Montserrat"/>
              <a:sym typeface="Montserrat"/>
            </a:endParaRPr>
          </a:p>
        </p:txBody>
      </p:sp>
      <p:grpSp>
        <p:nvGrpSpPr>
          <p:cNvPr id="655" name="Google Shape;655;p135"/>
          <p:cNvGrpSpPr/>
          <p:nvPr/>
        </p:nvGrpSpPr>
        <p:grpSpPr>
          <a:xfrm>
            <a:off x="2129788" y="5700032"/>
            <a:ext cx="6874562" cy="898241"/>
            <a:chOff x="2056447" y="4069772"/>
            <a:chExt cx="5311413" cy="737230"/>
          </a:xfrm>
        </p:grpSpPr>
        <p:pic>
          <p:nvPicPr>
            <p:cNvPr descr="Alliance for Innovative Regulation" id="656" name="Google Shape;656;p135"/>
            <p:cNvPicPr preferRelativeResize="0"/>
            <p:nvPr/>
          </p:nvPicPr>
          <p:blipFill rotWithShape="1">
            <a:blip r:embed="rId3">
              <a:alphaModFix/>
            </a:blip>
            <a:srcRect b="-18585" l="-2135" r="-19919" t="-19803"/>
            <a:stretch/>
          </p:blipFill>
          <p:spPr>
            <a:xfrm>
              <a:off x="2056450" y="4172375"/>
              <a:ext cx="674225" cy="199300"/>
            </a:xfrm>
            <a:prstGeom prst="rect">
              <a:avLst/>
            </a:prstGeom>
            <a:noFill/>
            <a:ln>
              <a:noFill/>
            </a:ln>
          </p:spPr>
        </p:pic>
        <p:pic>
          <p:nvPicPr>
            <p:cNvPr id="657" name="Google Shape;657;p135"/>
            <p:cNvPicPr preferRelativeResize="0"/>
            <p:nvPr/>
          </p:nvPicPr>
          <p:blipFill rotWithShape="1">
            <a:blip r:embed="rId4">
              <a:alphaModFix/>
            </a:blip>
            <a:srcRect b="0" l="0" r="0" t="0"/>
            <a:stretch/>
          </p:blipFill>
          <p:spPr>
            <a:xfrm>
              <a:off x="3466596" y="4208759"/>
              <a:ext cx="616569" cy="128327"/>
            </a:xfrm>
            <a:prstGeom prst="rect">
              <a:avLst/>
            </a:prstGeom>
            <a:noFill/>
            <a:ln>
              <a:noFill/>
            </a:ln>
          </p:spPr>
        </p:pic>
        <p:pic>
          <p:nvPicPr>
            <p:cNvPr id="658" name="Google Shape;658;p135"/>
            <p:cNvPicPr preferRelativeResize="0"/>
            <p:nvPr/>
          </p:nvPicPr>
          <p:blipFill rotWithShape="1">
            <a:blip r:embed="rId5">
              <a:alphaModFix/>
            </a:blip>
            <a:srcRect b="0" l="0" r="0" t="0"/>
            <a:stretch/>
          </p:blipFill>
          <p:spPr>
            <a:xfrm>
              <a:off x="2726166" y="4216538"/>
              <a:ext cx="616557" cy="112768"/>
            </a:xfrm>
            <a:prstGeom prst="rect">
              <a:avLst/>
            </a:prstGeom>
            <a:noFill/>
            <a:ln>
              <a:noFill/>
            </a:ln>
          </p:spPr>
        </p:pic>
        <p:pic>
          <p:nvPicPr>
            <p:cNvPr id="659" name="Google Shape;659;p135"/>
            <p:cNvPicPr preferRelativeResize="0"/>
            <p:nvPr/>
          </p:nvPicPr>
          <p:blipFill rotWithShape="1">
            <a:blip r:embed="rId6">
              <a:alphaModFix/>
            </a:blip>
            <a:srcRect b="0" l="0" r="0" t="0"/>
            <a:stretch/>
          </p:blipFill>
          <p:spPr>
            <a:xfrm>
              <a:off x="5837414" y="4197400"/>
              <a:ext cx="489799" cy="151044"/>
            </a:xfrm>
            <a:prstGeom prst="rect">
              <a:avLst/>
            </a:prstGeom>
            <a:noFill/>
            <a:ln>
              <a:noFill/>
            </a:ln>
          </p:spPr>
        </p:pic>
        <p:pic>
          <p:nvPicPr>
            <p:cNvPr id="660" name="Google Shape;660;p135"/>
            <p:cNvPicPr preferRelativeResize="0"/>
            <p:nvPr/>
          </p:nvPicPr>
          <p:blipFill rotWithShape="1">
            <a:blip r:embed="rId7">
              <a:alphaModFix/>
            </a:blip>
            <a:srcRect b="0" l="0" r="0" t="0"/>
            <a:stretch/>
          </p:blipFill>
          <p:spPr>
            <a:xfrm>
              <a:off x="2056447" y="4579629"/>
              <a:ext cx="552372" cy="130089"/>
            </a:xfrm>
            <a:prstGeom prst="rect">
              <a:avLst/>
            </a:prstGeom>
            <a:noFill/>
            <a:ln>
              <a:noFill/>
            </a:ln>
          </p:spPr>
        </p:pic>
        <p:pic>
          <p:nvPicPr>
            <p:cNvPr id="661" name="Google Shape;661;p135"/>
            <p:cNvPicPr preferRelativeResize="0"/>
            <p:nvPr/>
          </p:nvPicPr>
          <p:blipFill rotWithShape="1">
            <a:blip r:embed="rId8">
              <a:alphaModFix/>
            </a:blip>
            <a:srcRect b="0" l="0" r="0" t="0"/>
            <a:stretch/>
          </p:blipFill>
          <p:spPr>
            <a:xfrm>
              <a:off x="6427057" y="4159498"/>
              <a:ext cx="221781" cy="226850"/>
            </a:xfrm>
            <a:prstGeom prst="rect">
              <a:avLst/>
            </a:prstGeom>
            <a:noFill/>
            <a:ln>
              <a:noFill/>
            </a:ln>
          </p:spPr>
        </p:pic>
        <p:pic>
          <p:nvPicPr>
            <p:cNvPr id="662" name="Google Shape;662;p135"/>
            <p:cNvPicPr preferRelativeResize="0"/>
            <p:nvPr/>
          </p:nvPicPr>
          <p:blipFill rotWithShape="1">
            <a:blip r:embed="rId9">
              <a:alphaModFix/>
            </a:blip>
            <a:srcRect b="0" l="0" r="0" t="0"/>
            <a:stretch/>
          </p:blipFill>
          <p:spPr>
            <a:xfrm>
              <a:off x="4701856" y="4208178"/>
              <a:ext cx="463957" cy="129490"/>
            </a:xfrm>
            <a:prstGeom prst="rect">
              <a:avLst/>
            </a:prstGeom>
            <a:noFill/>
            <a:ln>
              <a:noFill/>
            </a:ln>
          </p:spPr>
        </p:pic>
        <p:pic>
          <p:nvPicPr>
            <p:cNvPr id="663" name="Google Shape;663;p135"/>
            <p:cNvPicPr preferRelativeResize="0"/>
            <p:nvPr/>
          </p:nvPicPr>
          <p:blipFill rotWithShape="1">
            <a:blip r:embed="rId10">
              <a:alphaModFix/>
            </a:blip>
            <a:srcRect b="0" l="0" r="0" t="0"/>
            <a:stretch/>
          </p:blipFill>
          <p:spPr>
            <a:xfrm>
              <a:off x="4953825" y="4579925"/>
              <a:ext cx="520582" cy="129496"/>
            </a:xfrm>
            <a:prstGeom prst="rect">
              <a:avLst/>
            </a:prstGeom>
            <a:noFill/>
            <a:ln>
              <a:noFill/>
            </a:ln>
          </p:spPr>
        </p:pic>
        <p:pic>
          <p:nvPicPr>
            <p:cNvPr id="664" name="Google Shape;664;p135"/>
            <p:cNvPicPr preferRelativeResize="0"/>
            <p:nvPr/>
          </p:nvPicPr>
          <p:blipFill rotWithShape="1">
            <a:blip r:embed="rId11">
              <a:alphaModFix/>
            </a:blip>
            <a:srcRect b="38256" l="0" r="0" t="38195"/>
            <a:stretch/>
          </p:blipFill>
          <p:spPr>
            <a:xfrm>
              <a:off x="2700914" y="4579632"/>
              <a:ext cx="910404" cy="130082"/>
            </a:xfrm>
            <a:prstGeom prst="rect">
              <a:avLst/>
            </a:prstGeom>
            <a:noFill/>
            <a:ln>
              <a:noFill/>
            </a:ln>
          </p:spPr>
        </p:pic>
        <p:pic>
          <p:nvPicPr>
            <p:cNvPr id="665" name="Google Shape;665;p135"/>
            <p:cNvPicPr preferRelativeResize="0"/>
            <p:nvPr/>
          </p:nvPicPr>
          <p:blipFill rotWithShape="1">
            <a:blip r:embed="rId12">
              <a:alphaModFix/>
            </a:blip>
            <a:srcRect b="32118" l="0" r="0" t="33925"/>
            <a:stretch/>
          </p:blipFill>
          <p:spPr>
            <a:xfrm>
              <a:off x="6811225" y="4179025"/>
              <a:ext cx="556635" cy="187795"/>
            </a:xfrm>
            <a:prstGeom prst="rect">
              <a:avLst/>
            </a:prstGeom>
            <a:noFill/>
            <a:ln>
              <a:noFill/>
            </a:ln>
          </p:spPr>
        </p:pic>
        <p:pic>
          <p:nvPicPr>
            <p:cNvPr id="666" name="Google Shape;666;p135"/>
            <p:cNvPicPr preferRelativeResize="0"/>
            <p:nvPr/>
          </p:nvPicPr>
          <p:blipFill rotWithShape="1">
            <a:blip r:embed="rId13">
              <a:alphaModFix/>
            </a:blip>
            <a:srcRect b="0" l="0" r="0" t="0"/>
            <a:stretch/>
          </p:blipFill>
          <p:spPr>
            <a:xfrm>
              <a:off x="6122875" y="4553925"/>
              <a:ext cx="531328" cy="181496"/>
            </a:xfrm>
            <a:prstGeom prst="rect">
              <a:avLst/>
            </a:prstGeom>
            <a:noFill/>
            <a:ln>
              <a:noFill/>
            </a:ln>
          </p:spPr>
        </p:pic>
        <p:pic>
          <p:nvPicPr>
            <p:cNvPr id="667" name="Google Shape;667;p135"/>
            <p:cNvPicPr preferRelativeResize="0"/>
            <p:nvPr/>
          </p:nvPicPr>
          <p:blipFill rotWithShape="1">
            <a:blip r:embed="rId14">
              <a:alphaModFix/>
            </a:blip>
            <a:srcRect b="0" l="0" r="0" t="0"/>
            <a:stretch/>
          </p:blipFill>
          <p:spPr>
            <a:xfrm>
              <a:off x="5294949" y="4231545"/>
              <a:ext cx="406303" cy="82754"/>
            </a:xfrm>
            <a:prstGeom prst="rect">
              <a:avLst/>
            </a:prstGeom>
            <a:noFill/>
            <a:ln>
              <a:noFill/>
            </a:ln>
          </p:spPr>
        </p:pic>
        <p:pic>
          <p:nvPicPr>
            <p:cNvPr id="668" name="Google Shape;668;p135"/>
            <p:cNvPicPr preferRelativeResize="0"/>
            <p:nvPr/>
          </p:nvPicPr>
          <p:blipFill rotWithShape="1">
            <a:blip r:embed="rId15">
              <a:alphaModFix/>
            </a:blip>
            <a:srcRect b="0" l="0" r="0" t="0"/>
            <a:stretch/>
          </p:blipFill>
          <p:spPr>
            <a:xfrm>
              <a:off x="4452145" y="4556533"/>
              <a:ext cx="435565" cy="176279"/>
            </a:xfrm>
            <a:prstGeom prst="rect">
              <a:avLst/>
            </a:prstGeom>
            <a:noFill/>
            <a:ln>
              <a:noFill/>
            </a:ln>
          </p:spPr>
        </p:pic>
        <p:pic>
          <p:nvPicPr>
            <p:cNvPr id="669" name="Google Shape;669;p135"/>
            <p:cNvPicPr preferRelativeResize="0"/>
            <p:nvPr/>
          </p:nvPicPr>
          <p:blipFill rotWithShape="1">
            <a:blip r:embed="rId16">
              <a:alphaModFix/>
            </a:blip>
            <a:srcRect b="0" l="0" r="0" t="20095"/>
            <a:stretch/>
          </p:blipFill>
          <p:spPr>
            <a:xfrm>
              <a:off x="5590211" y="4482345"/>
              <a:ext cx="406300" cy="324657"/>
            </a:xfrm>
            <a:prstGeom prst="rect">
              <a:avLst/>
            </a:prstGeom>
            <a:noFill/>
            <a:ln>
              <a:noFill/>
            </a:ln>
          </p:spPr>
        </p:pic>
        <p:pic>
          <p:nvPicPr>
            <p:cNvPr id="670" name="Google Shape;670;p135"/>
            <p:cNvPicPr preferRelativeResize="0"/>
            <p:nvPr/>
          </p:nvPicPr>
          <p:blipFill rotWithShape="1">
            <a:blip r:embed="rId17">
              <a:alphaModFix/>
            </a:blip>
            <a:srcRect b="0" l="0" r="0" t="0"/>
            <a:stretch/>
          </p:blipFill>
          <p:spPr>
            <a:xfrm>
              <a:off x="4207027" y="4069772"/>
              <a:ext cx="406300" cy="406300"/>
            </a:xfrm>
            <a:prstGeom prst="rect">
              <a:avLst/>
            </a:prstGeom>
            <a:noFill/>
            <a:ln>
              <a:noFill/>
            </a:ln>
          </p:spPr>
        </p:pic>
        <p:pic>
          <p:nvPicPr>
            <p:cNvPr id="671" name="Google Shape;671;p135"/>
            <p:cNvPicPr preferRelativeResize="0"/>
            <p:nvPr/>
          </p:nvPicPr>
          <p:blipFill rotWithShape="1">
            <a:blip r:embed="rId18">
              <a:alphaModFix/>
            </a:blip>
            <a:srcRect b="24744" l="12960" r="15431" t="23865"/>
            <a:stretch/>
          </p:blipFill>
          <p:spPr>
            <a:xfrm>
              <a:off x="3691621" y="4522630"/>
              <a:ext cx="680230" cy="244086"/>
            </a:xfrm>
            <a:prstGeom prst="rect">
              <a:avLst/>
            </a:prstGeom>
            <a:noFill/>
            <a:ln>
              <a:noFill/>
            </a:ln>
          </p:spPr>
        </p:pic>
      </p:grpSp>
      <p:grpSp>
        <p:nvGrpSpPr>
          <p:cNvPr id="672" name="Google Shape;672;p135"/>
          <p:cNvGrpSpPr/>
          <p:nvPr/>
        </p:nvGrpSpPr>
        <p:grpSpPr>
          <a:xfrm>
            <a:off x="2151513" y="153093"/>
            <a:ext cx="7500163" cy="1391479"/>
            <a:chOff x="2116816" y="114826"/>
            <a:chExt cx="5322284" cy="987425"/>
          </a:xfrm>
        </p:grpSpPr>
        <p:pic>
          <p:nvPicPr>
            <p:cNvPr id="673" name="Google Shape;673;p135"/>
            <p:cNvPicPr preferRelativeResize="0"/>
            <p:nvPr/>
          </p:nvPicPr>
          <p:blipFill rotWithShape="1">
            <a:blip r:embed="rId19">
              <a:alphaModFix/>
            </a:blip>
            <a:srcRect b="18960" l="0" r="0" t="24742"/>
            <a:stretch/>
          </p:blipFill>
          <p:spPr>
            <a:xfrm>
              <a:off x="3951106" y="237816"/>
              <a:ext cx="1166793" cy="315287"/>
            </a:xfrm>
            <a:prstGeom prst="rect">
              <a:avLst/>
            </a:prstGeom>
            <a:noFill/>
            <a:ln>
              <a:noFill/>
            </a:ln>
          </p:spPr>
        </p:pic>
        <p:pic>
          <p:nvPicPr>
            <p:cNvPr id="674" name="Google Shape;674;p135"/>
            <p:cNvPicPr preferRelativeResize="0"/>
            <p:nvPr/>
          </p:nvPicPr>
          <p:blipFill rotWithShape="1">
            <a:blip r:embed="rId20">
              <a:alphaModFix/>
            </a:blip>
            <a:srcRect b="0" l="12197" r="12370" t="0"/>
            <a:stretch/>
          </p:blipFill>
          <p:spPr>
            <a:xfrm>
              <a:off x="5182623" y="209675"/>
              <a:ext cx="878630" cy="371549"/>
            </a:xfrm>
            <a:prstGeom prst="rect">
              <a:avLst/>
            </a:prstGeom>
            <a:noFill/>
            <a:ln>
              <a:noFill/>
            </a:ln>
          </p:spPr>
        </p:pic>
        <p:pic>
          <p:nvPicPr>
            <p:cNvPr id="675" name="Google Shape;675;p135"/>
            <p:cNvPicPr preferRelativeResize="0"/>
            <p:nvPr/>
          </p:nvPicPr>
          <p:blipFill rotWithShape="1">
            <a:blip r:embed="rId21">
              <a:alphaModFix/>
            </a:blip>
            <a:srcRect b="-875" l="23167" r="23167" t="-875"/>
            <a:stretch/>
          </p:blipFill>
          <p:spPr>
            <a:xfrm>
              <a:off x="3239707" y="114826"/>
              <a:ext cx="646699" cy="371549"/>
            </a:xfrm>
            <a:prstGeom prst="rect">
              <a:avLst/>
            </a:prstGeom>
            <a:noFill/>
            <a:ln>
              <a:noFill/>
            </a:ln>
          </p:spPr>
        </p:pic>
        <p:pic>
          <p:nvPicPr>
            <p:cNvPr id="676" name="Google Shape;676;p135"/>
            <p:cNvPicPr preferRelativeResize="0"/>
            <p:nvPr/>
          </p:nvPicPr>
          <p:blipFill rotWithShape="1">
            <a:blip r:embed="rId22">
              <a:alphaModFix/>
            </a:blip>
            <a:srcRect b="18008" l="12499" r="14449" t="19483"/>
            <a:stretch/>
          </p:blipFill>
          <p:spPr>
            <a:xfrm>
              <a:off x="4012219" y="726472"/>
              <a:ext cx="853907" cy="371533"/>
            </a:xfrm>
            <a:prstGeom prst="rect">
              <a:avLst/>
            </a:prstGeom>
            <a:noFill/>
            <a:ln>
              <a:noFill/>
            </a:ln>
          </p:spPr>
        </p:pic>
        <p:pic>
          <p:nvPicPr>
            <p:cNvPr id="677" name="Google Shape;677;p135"/>
            <p:cNvPicPr preferRelativeResize="0"/>
            <p:nvPr/>
          </p:nvPicPr>
          <p:blipFill rotWithShape="1">
            <a:blip r:embed="rId23">
              <a:alphaModFix/>
            </a:blip>
            <a:srcRect b="19834" l="0" r="0" t="18261"/>
            <a:stretch/>
          </p:blipFill>
          <p:spPr>
            <a:xfrm>
              <a:off x="2116816" y="242339"/>
              <a:ext cx="878628" cy="306229"/>
            </a:xfrm>
            <a:prstGeom prst="rect">
              <a:avLst/>
            </a:prstGeom>
            <a:noFill/>
            <a:ln>
              <a:noFill/>
            </a:ln>
          </p:spPr>
        </p:pic>
        <p:pic>
          <p:nvPicPr>
            <p:cNvPr id="678" name="Google Shape;678;p135"/>
            <p:cNvPicPr preferRelativeResize="0"/>
            <p:nvPr/>
          </p:nvPicPr>
          <p:blipFill rotWithShape="1">
            <a:blip r:embed="rId24">
              <a:alphaModFix/>
            </a:blip>
            <a:srcRect b="20124" l="-7580" r="7570" t="21290"/>
            <a:stretch/>
          </p:blipFill>
          <p:spPr>
            <a:xfrm>
              <a:off x="5042724" y="722216"/>
              <a:ext cx="1166803" cy="380035"/>
            </a:xfrm>
            <a:prstGeom prst="rect">
              <a:avLst/>
            </a:prstGeom>
            <a:noFill/>
            <a:ln>
              <a:noFill/>
            </a:ln>
          </p:spPr>
        </p:pic>
        <p:pic>
          <p:nvPicPr>
            <p:cNvPr id="679" name="Google Shape;679;p135"/>
            <p:cNvPicPr preferRelativeResize="0"/>
            <p:nvPr/>
          </p:nvPicPr>
          <p:blipFill rotWithShape="1">
            <a:blip r:embed="rId25">
              <a:alphaModFix/>
            </a:blip>
            <a:srcRect b="0" l="0" r="0" t="0"/>
            <a:stretch/>
          </p:blipFill>
          <p:spPr>
            <a:xfrm>
              <a:off x="6272308" y="252130"/>
              <a:ext cx="1166792" cy="286623"/>
            </a:xfrm>
            <a:prstGeom prst="rect">
              <a:avLst/>
            </a:prstGeom>
            <a:noFill/>
            <a:ln>
              <a:noFill/>
            </a:ln>
          </p:spPr>
        </p:pic>
        <p:pic>
          <p:nvPicPr>
            <p:cNvPr id="680" name="Google Shape;680;p135"/>
            <p:cNvPicPr preferRelativeResize="0"/>
            <p:nvPr/>
          </p:nvPicPr>
          <p:blipFill rotWithShape="1">
            <a:blip r:embed="rId26">
              <a:alphaModFix/>
            </a:blip>
            <a:srcRect b="20437" l="25340" r="25483" t="19960"/>
            <a:stretch/>
          </p:blipFill>
          <p:spPr>
            <a:xfrm>
              <a:off x="3513846" y="726465"/>
              <a:ext cx="321765" cy="371532"/>
            </a:xfrm>
            <a:prstGeom prst="rect">
              <a:avLst/>
            </a:prstGeom>
            <a:noFill/>
            <a:ln>
              <a:noFill/>
            </a:ln>
          </p:spPr>
        </p:pic>
      </p:grpSp>
      <p:pic>
        <p:nvPicPr>
          <p:cNvPr id="681" name="Google Shape;681;p135"/>
          <p:cNvPicPr preferRelativeResize="0"/>
          <p:nvPr/>
        </p:nvPicPr>
        <p:blipFill rotWithShape="1">
          <a:blip r:embed="rId27">
            <a:alphaModFix/>
          </a:blip>
          <a:srcRect b="0" l="20736" r="22715" t="0"/>
          <a:stretch/>
        </p:blipFill>
        <p:spPr>
          <a:xfrm>
            <a:off x="2223778" y="2007874"/>
            <a:ext cx="519116" cy="562443"/>
          </a:xfrm>
          <a:prstGeom prst="rect">
            <a:avLst/>
          </a:prstGeom>
          <a:noFill/>
          <a:ln>
            <a:noFill/>
          </a:ln>
        </p:spPr>
      </p:pic>
      <p:pic>
        <p:nvPicPr>
          <p:cNvPr id="682" name="Google Shape;682;p135"/>
          <p:cNvPicPr preferRelativeResize="0"/>
          <p:nvPr/>
        </p:nvPicPr>
        <p:blipFill rotWithShape="1">
          <a:blip r:embed="rId28">
            <a:alphaModFix/>
          </a:blip>
          <a:srcRect b="0" l="19776" r="25226" t="0"/>
          <a:stretch/>
        </p:blipFill>
        <p:spPr>
          <a:xfrm>
            <a:off x="2867275" y="2090283"/>
            <a:ext cx="472720" cy="397624"/>
          </a:xfrm>
          <a:prstGeom prst="rect">
            <a:avLst/>
          </a:prstGeom>
          <a:noFill/>
          <a:ln>
            <a:noFill/>
          </a:ln>
        </p:spPr>
      </p:pic>
      <p:pic>
        <p:nvPicPr>
          <p:cNvPr id="683" name="Google Shape;683;p135"/>
          <p:cNvPicPr preferRelativeResize="0"/>
          <p:nvPr/>
        </p:nvPicPr>
        <p:blipFill rotWithShape="1">
          <a:blip r:embed="rId29">
            <a:alphaModFix/>
          </a:blip>
          <a:srcRect b="0" l="0" r="0" t="0"/>
          <a:stretch/>
        </p:blipFill>
        <p:spPr>
          <a:xfrm>
            <a:off x="3152275" y="2666566"/>
            <a:ext cx="1428096" cy="374858"/>
          </a:xfrm>
          <a:prstGeom prst="rect">
            <a:avLst/>
          </a:prstGeom>
          <a:noFill/>
          <a:ln>
            <a:noFill/>
          </a:ln>
        </p:spPr>
      </p:pic>
      <p:pic>
        <p:nvPicPr>
          <p:cNvPr id="684" name="Google Shape;684;p135"/>
          <p:cNvPicPr preferRelativeResize="0"/>
          <p:nvPr/>
        </p:nvPicPr>
        <p:blipFill rotWithShape="1">
          <a:blip r:embed="rId30">
            <a:alphaModFix/>
          </a:blip>
          <a:srcRect b="0" l="0" r="0" t="0"/>
          <a:stretch/>
        </p:blipFill>
        <p:spPr>
          <a:xfrm>
            <a:off x="9158199" y="2124240"/>
            <a:ext cx="1457993" cy="279444"/>
          </a:xfrm>
          <a:prstGeom prst="rect">
            <a:avLst/>
          </a:prstGeom>
          <a:noFill/>
          <a:ln>
            <a:noFill/>
          </a:ln>
        </p:spPr>
      </p:pic>
      <p:pic>
        <p:nvPicPr>
          <p:cNvPr id="685" name="Google Shape;685;p135"/>
          <p:cNvPicPr preferRelativeResize="0"/>
          <p:nvPr/>
        </p:nvPicPr>
        <p:blipFill rotWithShape="1">
          <a:blip r:embed="rId31">
            <a:alphaModFix/>
          </a:blip>
          <a:srcRect b="0" l="28662" r="33070" t="0"/>
          <a:stretch/>
        </p:blipFill>
        <p:spPr>
          <a:xfrm>
            <a:off x="5372560" y="2114916"/>
            <a:ext cx="472721" cy="362091"/>
          </a:xfrm>
          <a:prstGeom prst="rect">
            <a:avLst/>
          </a:prstGeom>
          <a:noFill/>
          <a:ln>
            <a:noFill/>
          </a:ln>
        </p:spPr>
      </p:pic>
      <p:pic>
        <p:nvPicPr>
          <p:cNvPr id="686" name="Google Shape;686;p135"/>
          <p:cNvPicPr preferRelativeResize="0"/>
          <p:nvPr/>
        </p:nvPicPr>
        <p:blipFill rotWithShape="1">
          <a:blip r:embed="rId32">
            <a:alphaModFix/>
          </a:blip>
          <a:srcRect b="24007" l="0" r="0" t="23435"/>
          <a:stretch/>
        </p:blipFill>
        <p:spPr>
          <a:xfrm>
            <a:off x="5845267" y="2123964"/>
            <a:ext cx="1309016" cy="343996"/>
          </a:xfrm>
          <a:prstGeom prst="rect">
            <a:avLst/>
          </a:prstGeom>
          <a:noFill/>
          <a:ln>
            <a:noFill/>
          </a:ln>
        </p:spPr>
      </p:pic>
      <p:pic>
        <p:nvPicPr>
          <p:cNvPr descr="Image result for capital one" id="687" name="Google Shape;687;p135"/>
          <p:cNvPicPr preferRelativeResize="0"/>
          <p:nvPr/>
        </p:nvPicPr>
        <p:blipFill rotWithShape="1">
          <a:blip r:embed="rId33">
            <a:alphaModFix/>
          </a:blip>
          <a:srcRect b="0" l="0" r="0" t="0"/>
          <a:stretch/>
        </p:blipFill>
        <p:spPr>
          <a:xfrm>
            <a:off x="4384128" y="2149023"/>
            <a:ext cx="864045" cy="293877"/>
          </a:xfrm>
          <a:prstGeom prst="rect">
            <a:avLst/>
          </a:prstGeom>
          <a:noFill/>
          <a:ln>
            <a:noFill/>
          </a:ln>
        </p:spPr>
      </p:pic>
      <p:pic>
        <p:nvPicPr>
          <p:cNvPr id="688" name="Google Shape;688;p135"/>
          <p:cNvPicPr preferRelativeResize="0"/>
          <p:nvPr/>
        </p:nvPicPr>
        <p:blipFill rotWithShape="1">
          <a:blip r:embed="rId34">
            <a:alphaModFix/>
          </a:blip>
          <a:srcRect b="0" l="0" r="0" t="0"/>
          <a:stretch/>
        </p:blipFill>
        <p:spPr>
          <a:xfrm>
            <a:off x="2003881" y="2689883"/>
            <a:ext cx="1097966" cy="290467"/>
          </a:xfrm>
          <a:prstGeom prst="rect">
            <a:avLst/>
          </a:prstGeom>
          <a:noFill/>
          <a:ln>
            <a:noFill/>
          </a:ln>
        </p:spPr>
      </p:pic>
      <p:sp>
        <p:nvSpPr>
          <p:cNvPr id="689" name="Google Shape;689;p135"/>
          <p:cNvSpPr txBox="1"/>
          <p:nvPr/>
        </p:nvSpPr>
        <p:spPr>
          <a:xfrm>
            <a:off x="0" y="0"/>
            <a:ext cx="1923900" cy="17253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chemeClr val="lt1"/>
                </a:solidFill>
                <a:latin typeface="Montserrat"/>
                <a:ea typeface="Montserrat"/>
                <a:cs typeface="Montserrat"/>
                <a:sym typeface="Montserrat"/>
              </a:rPr>
              <a:t>Platinum</a:t>
            </a:r>
            <a:endParaRPr b="1" i="0" sz="2100" u="none" cap="none" strike="noStrike">
              <a:solidFill>
                <a:schemeClr val="lt1"/>
              </a:solidFill>
              <a:latin typeface="Montserrat"/>
              <a:ea typeface="Montserrat"/>
              <a:cs typeface="Montserrat"/>
              <a:sym typeface="Montserrat"/>
            </a:endParaRPr>
          </a:p>
        </p:txBody>
      </p:sp>
      <p:sp>
        <p:nvSpPr>
          <p:cNvPr id="690" name="Google Shape;690;p135"/>
          <p:cNvSpPr txBox="1"/>
          <p:nvPr/>
        </p:nvSpPr>
        <p:spPr>
          <a:xfrm>
            <a:off x="0" y="1725100"/>
            <a:ext cx="1923900" cy="2144400"/>
          </a:xfrm>
          <a:prstGeom prst="rect">
            <a:avLst/>
          </a:prstGeom>
          <a:solidFill>
            <a:srgbClr val="D7C82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chemeClr val="lt1"/>
                </a:solidFill>
                <a:latin typeface="Montserrat"/>
                <a:ea typeface="Montserrat"/>
                <a:cs typeface="Montserrat"/>
                <a:sym typeface="Montserrat"/>
              </a:rPr>
              <a:t>Gold</a:t>
            </a:r>
            <a:endParaRPr b="1" i="0" sz="2100" u="none" cap="none" strike="noStrike">
              <a:solidFill>
                <a:schemeClr val="lt1"/>
              </a:solidFill>
              <a:latin typeface="Montserrat"/>
              <a:ea typeface="Montserrat"/>
              <a:cs typeface="Montserrat"/>
              <a:sym typeface="Montserrat"/>
            </a:endParaRPr>
          </a:p>
        </p:txBody>
      </p:sp>
      <p:sp>
        <p:nvSpPr>
          <p:cNvPr id="691" name="Google Shape;691;p135"/>
          <p:cNvSpPr txBox="1"/>
          <p:nvPr/>
        </p:nvSpPr>
        <p:spPr>
          <a:xfrm>
            <a:off x="0" y="3869333"/>
            <a:ext cx="1923900" cy="17253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chemeClr val="lt1"/>
                </a:solidFill>
                <a:latin typeface="Montserrat"/>
                <a:ea typeface="Montserrat"/>
                <a:cs typeface="Montserrat"/>
                <a:sym typeface="Montserrat"/>
              </a:rPr>
              <a:t>Silver</a:t>
            </a:r>
            <a:endParaRPr b="1" i="0" sz="2100" u="none" cap="none" strike="noStrike">
              <a:solidFill>
                <a:schemeClr val="lt1"/>
              </a:solidFill>
              <a:latin typeface="Montserrat"/>
              <a:ea typeface="Montserrat"/>
              <a:cs typeface="Montserrat"/>
              <a:sym typeface="Montserrat"/>
            </a:endParaRPr>
          </a:p>
        </p:txBody>
      </p:sp>
      <p:sp>
        <p:nvSpPr>
          <p:cNvPr id="692" name="Google Shape;692;p135"/>
          <p:cNvSpPr txBox="1"/>
          <p:nvPr/>
        </p:nvSpPr>
        <p:spPr>
          <a:xfrm>
            <a:off x="0" y="5588000"/>
            <a:ext cx="1923900" cy="12699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chemeClr val="lt1"/>
                </a:solidFill>
                <a:latin typeface="Montserrat"/>
                <a:ea typeface="Montserrat"/>
                <a:cs typeface="Montserrat"/>
                <a:sym typeface="Montserrat"/>
              </a:rPr>
              <a:t>Associate</a:t>
            </a:r>
            <a:endParaRPr b="1" i="0" sz="2100" u="none" cap="none" strike="noStrike">
              <a:solidFill>
                <a:schemeClr val="lt1"/>
              </a:solidFill>
              <a:latin typeface="Montserrat"/>
              <a:ea typeface="Montserrat"/>
              <a:cs typeface="Montserrat"/>
              <a:sym typeface="Montserrat"/>
            </a:endParaRPr>
          </a:p>
        </p:txBody>
      </p:sp>
      <p:cxnSp>
        <p:nvCxnSpPr>
          <p:cNvPr id="693" name="Google Shape;693;p135"/>
          <p:cNvCxnSpPr/>
          <p:nvPr/>
        </p:nvCxnSpPr>
        <p:spPr>
          <a:xfrm>
            <a:off x="1924000" y="1725200"/>
            <a:ext cx="10268100" cy="0"/>
          </a:xfrm>
          <a:prstGeom prst="straightConnector1">
            <a:avLst/>
          </a:prstGeom>
          <a:noFill/>
          <a:ln cap="flat" cmpd="sng" w="9525">
            <a:solidFill>
              <a:schemeClr val="dk2"/>
            </a:solidFill>
            <a:prstDash val="solid"/>
            <a:round/>
            <a:headEnd len="sm" w="sm" type="none"/>
            <a:tailEnd len="sm" w="sm" type="none"/>
          </a:ln>
        </p:spPr>
      </p:cxnSp>
      <p:cxnSp>
        <p:nvCxnSpPr>
          <p:cNvPr id="694" name="Google Shape;694;p135"/>
          <p:cNvCxnSpPr/>
          <p:nvPr/>
        </p:nvCxnSpPr>
        <p:spPr>
          <a:xfrm>
            <a:off x="1924000" y="3862200"/>
            <a:ext cx="10268100" cy="0"/>
          </a:xfrm>
          <a:prstGeom prst="straightConnector1">
            <a:avLst/>
          </a:prstGeom>
          <a:noFill/>
          <a:ln cap="flat" cmpd="sng" w="9525">
            <a:solidFill>
              <a:schemeClr val="dk2"/>
            </a:solidFill>
            <a:prstDash val="solid"/>
            <a:round/>
            <a:headEnd len="sm" w="sm" type="none"/>
            <a:tailEnd len="sm" w="sm" type="none"/>
          </a:ln>
        </p:spPr>
      </p:cxnSp>
      <p:cxnSp>
        <p:nvCxnSpPr>
          <p:cNvPr id="695" name="Google Shape;695;p135"/>
          <p:cNvCxnSpPr/>
          <p:nvPr/>
        </p:nvCxnSpPr>
        <p:spPr>
          <a:xfrm>
            <a:off x="1924000" y="5588000"/>
            <a:ext cx="10268100" cy="0"/>
          </a:xfrm>
          <a:prstGeom prst="straightConnector1">
            <a:avLst/>
          </a:prstGeom>
          <a:noFill/>
          <a:ln cap="flat" cmpd="sng" w="9525">
            <a:solidFill>
              <a:schemeClr val="dk2"/>
            </a:solidFill>
            <a:prstDash val="solid"/>
            <a:round/>
            <a:headEnd len="sm" w="sm" type="none"/>
            <a:tailEnd len="sm" w="sm" type="none"/>
          </a:ln>
        </p:spPr>
      </p:cxnSp>
      <p:sp>
        <p:nvSpPr>
          <p:cNvPr id="696" name="Google Shape;696;p135"/>
          <p:cNvSpPr/>
          <p:nvPr/>
        </p:nvSpPr>
        <p:spPr>
          <a:xfrm>
            <a:off x="9857400" y="0"/>
            <a:ext cx="2057700" cy="2261633"/>
          </a:xfrm>
          <a:prstGeom prst="flowChartOffpageConnector">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Montserrat"/>
              <a:ea typeface="Montserrat"/>
              <a:cs typeface="Montserrat"/>
              <a:sym typeface="Montserrat"/>
            </a:endParaRPr>
          </a:p>
        </p:txBody>
      </p:sp>
      <p:sp>
        <p:nvSpPr>
          <p:cNvPr id="697" name="Google Shape;697;p135"/>
          <p:cNvSpPr txBox="1"/>
          <p:nvPr/>
        </p:nvSpPr>
        <p:spPr>
          <a:xfrm>
            <a:off x="9888051" y="846667"/>
            <a:ext cx="1996500" cy="1030500"/>
          </a:xfrm>
          <a:prstGeom prst="rect">
            <a:avLst/>
          </a:prstGeom>
          <a:noFill/>
          <a:ln>
            <a:noFill/>
          </a:ln>
        </p:spPr>
        <p:txBody>
          <a:bodyPr anchorCtr="0" anchor="t" bIns="121900" lIns="121900" spcFirstLastPara="1" rIns="121900" wrap="square" tIns="121900">
            <a:noAutofit/>
          </a:bodyPr>
          <a:lstStyle/>
          <a:p>
            <a:pPr indent="0" lvl="0" marL="0" marR="0" rtl="0" algn="ctr">
              <a:lnSpc>
                <a:spcPct val="80000"/>
              </a:lnSpc>
              <a:spcBef>
                <a:spcPts val="0"/>
              </a:spcBef>
              <a:spcAft>
                <a:spcPts val="0"/>
              </a:spcAft>
              <a:buClr>
                <a:srgbClr val="000000"/>
              </a:buClr>
              <a:buSzPts val="5500"/>
              <a:buFont typeface="Arial"/>
              <a:buNone/>
            </a:pPr>
            <a:r>
              <a:rPr b="1" lang="en-US" sz="5500">
                <a:solidFill>
                  <a:schemeClr val="lt1"/>
                </a:solidFill>
                <a:latin typeface="Montserrat"/>
                <a:ea typeface="Montserrat"/>
                <a:cs typeface="Montserrat"/>
                <a:sym typeface="Montserrat"/>
              </a:rPr>
              <a:t>90</a:t>
            </a:r>
            <a:r>
              <a:rPr b="1" i="0" lang="en-US" sz="5500" u="none" cap="none" strike="noStrike">
                <a:solidFill>
                  <a:schemeClr val="lt1"/>
                </a:solidFill>
                <a:latin typeface="Montserrat"/>
                <a:ea typeface="Montserrat"/>
                <a:cs typeface="Montserrat"/>
                <a:sym typeface="Montserrat"/>
              </a:rPr>
              <a:t> </a:t>
            </a:r>
            <a:endParaRPr b="1" i="0" sz="5500" u="none" cap="none" strike="noStrike">
              <a:solidFill>
                <a:schemeClr val="lt1"/>
              </a:solidFill>
              <a:latin typeface="Montserrat"/>
              <a:ea typeface="Montserrat"/>
              <a:cs typeface="Montserrat"/>
              <a:sym typeface="Montserrat"/>
            </a:endParaRPr>
          </a:p>
          <a:p>
            <a:pPr indent="0" lvl="0" marL="0" marR="0" rtl="0" algn="ctr">
              <a:lnSpc>
                <a:spcPct val="80000"/>
              </a:lnSpc>
              <a:spcBef>
                <a:spcPts val="0"/>
              </a:spcBef>
              <a:spcAft>
                <a:spcPts val="0"/>
              </a:spcAft>
              <a:buClr>
                <a:srgbClr val="000000"/>
              </a:buClr>
              <a:buSzPts val="2100"/>
              <a:buFont typeface="Arial"/>
              <a:buNone/>
            </a:pPr>
            <a:r>
              <a:rPr b="1" i="0" lang="en-US" sz="2100" u="none" cap="none" strike="noStrike">
                <a:solidFill>
                  <a:schemeClr val="lt1"/>
                </a:solidFill>
                <a:latin typeface="Montserrat"/>
                <a:ea typeface="Montserrat"/>
                <a:cs typeface="Montserrat"/>
                <a:sym typeface="Montserrat"/>
              </a:rPr>
              <a:t>MEMBERS</a:t>
            </a:r>
            <a:endParaRPr b="1" i="0" sz="2100" u="none" cap="none" strike="noStrike">
              <a:solidFill>
                <a:schemeClr val="lt1"/>
              </a:solidFill>
              <a:latin typeface="Montserrat"/>
              <a:ea typeface="Montserrat"/>
              <a:cs typeface="Montserrat"/>
              <a:sym typeface="Montserrat"/>
            </a:endParaRPr>
          </a:p>
          <a:p>
            <a:pPr indent="0" lvl="0" marL="0" marR="0" rtl="0" algn="l">
              <a:lnSpc>
                <a:spcPct val="80000"/>
              </a:lnSpc>
              <a:spcBef>
                <a:spcPts val="0"/>
              </a:spcBef>
              <a:spcAft>
                <a:spcPts val="0"/>
              </a:spcAft>
              <a:buClr>
                <a:srgbClr val="000000"/>
              </a:buClr>
              <a:buSzPts val="2500"/>
              <a:buFont typeface="Arial"/>
              <a:buNone/>
            </a:pPr>
            <a:r>
              <a:t/>
            </a:r>
            <a:endParaRPr b="1" i="0" sz="2500" u="none" cap="none" strike="noStrike">
              <a:solidFill>
                <a:schemeClr val="lt1"/>
              </a:solidFill>
              <a:latin typeface="Montserrat"/>
              <a:ea typeface="Montserrat"/>
              <a:cs typeface="Montserrat"/>
              <a:sym typeface="Montserrat"/>
            </a:endParaRPr>
          </a:p>
        </p:txBody>
      </p:sp>
      <p:sp>
        <p:nvSpPr>
          <p:cNvPr id="698" name="Google Shape;698;p135"/>
          <p:cNvSpPr txBox="1"/>
          <p:nvPr/>
        </p:nvSpPr>
        <p:spPr>
          <a:xfrm>
            <a:off x="9888051" y="153100"/>
            <a:ext cx="1996500" cy="1030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Montserrat"/>
                <a:ea typeface="Montserrat"/>
                <a:cs typeface="Montserrat"/>
                <a:sym typeface="Montserrat"/>
              </a:rPr>
              <a:t>Value across the value chain</a:t>
            </a:r>
            <a:endParaRPr b="1" i="1" sz="4000" u="none" cap="none" strike="noStrike">
              <a:solidFill>
                <a:schemeClr val="lt1"/>
              </a:solidFill>
              <a:latin typeface="Montserrat"/>
              <a:ea typeface="Montserrat"/>
              <a:cs typeface="Montserrat"/>
              <a:sym typeface="Montserrat"/>
            </a:endParaRPr>
          </a:p>
        </p:txBody>
      </p:sp>
      <p:pic>
        <p:nvPicPr>
          <p:cNvPr id="699" name="Google Shape;699;p135"/>
          <p:cNvPicPr preferRelativeResize="0"/>
          <p:nvPr/>
        </p:nvPicPr>
        <p:blipFill rotWithShape="1">
          <a:blip r:embed="rId35">
            <a:alphaModFix/>
          </a:blip>
          <a:srcRect b="0" l="0" r="0" t="0"/>
          <a:stretch/>
        </p:blipFill>
        <p:spPr>
          <a:xfrm>
            <a:off x="4630817" y="2663861"/>
            <a:ext cx="1028102" cy="344140"/>
          </a:xfrm>
          <a:prstGeom prst="rect">
            <a:avLst/>
          </a:prstGeom>
          <a:noFill/>
          <a:ln>
            <a:noFill/>
          </a:ln>
        </p:spPr>
      </p:pic>
      <p:pic>
        <p:nvPicPr>
          <p:cNvPr id="700" name="Google Shape;700;p135"/>
          <p:cNvPicPr preferRelativeResize="0"/>
          <p:nvPr/>
        </p:nvPicPr>
        <p:blipFill rotWithShape="1">
          <a:blip r:embed="rId36">
            <a:alphaModFix/>
          </a:blip>
          <a:srcRect b="0" l="0" r="0" t="0"/>
          <a:stretch/>
        </p:blipFill>
        <p:spPr>
          <a:xfrm>
            <a:off x="2085959" y="3226509"/>
            <a:ext cx="1125068" cy="389534"/>
          </a:xfrm>
          <a:prstGeom prst="rect">
            <a:avLst/>
          </a:prstGeom>
          <a:noFill/>
          <a:ln>
            <a:noFill/>
          </a:ln>
        </p:spPr>
      </p:pic>
      <p:pic>
        <p:nvPicPr>
          <p:cNvPr id="701" name="Google Shape;701;p135"/>
          <p:cNvPicPr preferRelativeResize="0"/>
          <p:nvPr/>
        </p:nvPicPr>
        <p:blipFill rotWithShape="1">
          <a:blip r:embed="rId37">
            <a:alphaModFix/>
          </a:blip>
          <a:srcRect b="0" l="0" r="0" t="0"/>
          <a:stretch/>
        </p:blipFill>
        <p:spPr>
          <a:xfrm>
            <a:off x="9536434" y="2655808"/>
            <a:ext cx="1097953" cy="283803"/>
          </a:xfrm>
          <a:prstGeom prst="rect">
            <a:avLst/>
          </a:prstGeom>
          <a:noFill/>
          <a:ln>
            <a:noFill/>
          </a:ln>
        </p:spPr>
      </p:pic>
      <p:pic>
        <p:nvPicPr>
          <p:cNvPr id="702" name="Google Shape;702;p135"/>
          <p:cNvPicPr preferRelativeResize="0"/>
          <p:nvPr/>
        </p:nvPicPr>
        <p:blipFill rotWithShape="1">
          <a:blip r:embed="rId38">
            <a:alphaModFix/>
          </a:blip>
          <a:srcRect b="0" l="0" r="0" t="0"/>
          <a:stretch/>
        </p:blipFill>
        <p:spPr>
          <a:xfrm>
            <a:off x="8411350" y="2516461"/>
            <a:ext cx="1125070" cy="562497"/>
          </a:xfrm>
          <a:prstGeom prst="rect">
            <a:avLst/>
          </a:prstGeom>
          <a:noFill/>
          <a:ln>
            <a:noFill/>
          </a:ln>
        </p:spPr>
      </p:pic>
      <p:pic>
        <p:nvPicPr>
          <p:cNvPr id="703" name="Google Shape;703;p135"/>
          <p:cNvPicPr preferRelativeResize="0"/>
          <p:nvPr/>
        </p:nvPicPr>
        <p:blipFill>
          <a:blip r:embed="rId39">
            <a:alphaModFix/>
          </a:blip>
          <a:stretch>
            <a:fillRect/>
          </a:stretch>
        </p:blipFill>
        <p:spPr>
          <a:xfrm>
            <a:off x="10890437" y="2689276"/>
            <a:ext cx="1018634" cy="216866"/>
          </a:xfrm>
          <a:prstGeom prst="rect">
            <a:avLst/>
          </a:prstGeom>
          <a:noFill/>
          <a:ln>
            <a:noFill/>
          </a:ln>
        </p:spPr>
      </p:pic>
      <p:pic>
        <p:nvPicPr>
          <p:cNvPr id="704" name="Google Shape;704;p135"/>
          <p:cNvPicPr preferRelativeResize="0"/>
          <p:nvPr/>
        </p:nvPicPr>
        <p:blipFill rotWithShape="1">
          <a:blip r:embed="rId40">
            <a:alphaModFix/>
          </a:blip>
          <a:srcRect b="0" l="0" r="0" t="0"/>
          <a:stretch/>
        </p:blipFill>
        <p:spPr>
          <a:xfrm>
            <a:off x="8716660" y="3334033"/>
            <a:ext cx="1326364" cy="260588"/>
          </a:xfrm>
          <a:prstGeom prst="rect">
            <a:avLst/>
          </a:prstGeom>
          <a:noFill/>
          <a:ln>
            <a:noFill/>
          </a:ln>
        </p:spPr>
      </p:pic>
      <p:pic>
        <p:nvPicPr>
          <p:cNvPr id="705" name="Google Shape;705;p135"/>
          <p:cNvPicPr preferRelativeResize="0"/>
          <p:nvPr/>
        </p:nvPicPr>
        <p:blipFill rotWithShape="1">
          <a:blip r:embed="rId41">
            <a:alphaModFix/>
          </a:blip>
          <a:srcRect b="10892" l="0" r="0" t="9717"/>
          <a:stretch/>
        </p:blipFill>
        <p:spPr>
          <a:xfrm>
            <a:off x="10128195" y="3287051"/>
            <a:ext cx="1236224" cy="343916"/>
          </a:xfrm>
          <a:prstGeom prst="rect">
            <a:avLst/>
          </a:prstGeom>
          <a:noFill/>
          <a:ln>
            <a:noFill/>
          </a:ln>
        </p:spPr>
      </p:pic>
      <p:pic>
        <p:nvPicPr>
          <p:cNvPr id="706" name="Google Shape;706;p135"/>
          <p:cNvPicPr preferRelativeResize="0"/>
          <p:nvPr/>
        </p:nvPicPr>
        <p:blipFill rotWithShape="1">
          <a:blip r:embed="rId42">
            <a:alphaModFix/>
          </a:blip>
          <a:srcRect b="0" l="0" r="0" t="0"/>
          <a:stretch/>
        </p:blipFill>
        <p:spPr>
          <a:xfrm>
            <a:off x="5893220" y="3356024"/>
            <a:ext cx="1326350" cy="216606"/>
          </a:xfrm>
          <a:prstGeom prst="rect">
            <a:avLst/>
          </a:prstGeom>
          <a:noFill/>
          <a:ln>
            <a:noFill/>
          </a:ln>
        </p:spPr>
      </p:pic>
      <p:pic>
        <p:nvPicPr>
          <p:cNvPr id="707" name="Google Shape;707;p135"/>
          <p:cNvPicPr preferRelativeResize="0"/>
          <p:nvPr/>
        </p:nvPicPr>
        <p:blipFill rotWithShape="1">
          <a:blip r:embed="rId43">
            <a:alphaModFix/>
          </a:blip>
          <a:srcRect b="27531" l="0" r="0" t="23453"/>
          <a:stretch/>
        </p:blipFill>
        <p:spPr>
          <a:xfrm>
            <a:off x="4312625" y="3290958"/>
            <a:ext cx="1404538" cy="344185"/>
          </a:xfrm>
          <a:prstGeom prst="rect">
            <a:avLst/>
          </a:prstGeom>
          <a:noFill/>
          <a:ln>
            <a:noFill/>
          </a:ln>
        </p:spPr>
      </p:pic>
      <p:pic>
        <p:nvPicPr>
          <p:cNvPr id="708" name="Google Shape;708;p135"/>
          <p:cNvPicPr preferRelativeResize="0"/>
          <p:nvPr/>
        </p:nvPicPr>
        <p:blipFill rotWithShape="1">
          <a:blip r:embed="rId44">
            <a:alphaModFix/>
          </a:blip>
          <a:srcRect b="23870" l="0" r="0" t="17451"/>
          <a:stretch/>
        </p:blipFill>
        <p:spPr>
          <a:xfrm>
            <a:off x="7395649" y="3248901"/>
            <a:ext cx="1028144" cy="335159"/>
          </a:xfrm>
          <a:prstGeom prst="rect">
            <a:avLst/>
          </a:prstGeom>
          <a:noFill/>
          <a:ln>
            <a:noFill/>
          </a:ln>
        </p:spPr>
      </p:pic>
      <p:pic>
        <p:nvPicPr>
          <p:cNvPr id="709" name="Google Shape;709;p135"/>
          <p:cNvPicPr preferRelativeResize="0"/>
          <p:nvPr/>
        </p:nvPicPr>
        <p:blipFill>
          <a:blip r:embed="rId45">
            <a:alphaModFix/>
          </a:blip>
          <a:stretch>
            <a:fillRect/>
          </a:stretch>
        </p:blipFill>
        <p:spPr>
          <a:xfrm>
            <a:off x="3373000" y="3231100"/>
            <a:ext cx="750166" cy="408015"/>
          </a:xfrm>
          <a:prstGeom prst="rect">
            <a:avLst/>
          </a:prstGeom>
          <a:noFill/>
          <a:ln>
            <a:noFill/>
          </a:ln>
        </p:spPr>
      </p:pic>
      <p:pic>
        <p:nvPicPr>
          <p:cNvPr id="710" name="Google Shape;710;p135"/>
          <p:cNvPicPr preferRelativeResize="0"/>
          <p:nvPr/>
        </p:nvPicPr>
        <p:blipFill>
          <a:blip r:embed="rId46">
            <a:alphaModFix/>
          </a:blip>
          <a:stretch>
            <a:fillRect/>
          </a:stretch>
        </p:blipFill>
        <p:spPr>
          <a:xfrm>
            <a:off x="3431300" y="2046767"/>
            <a:ext cx="861532" cy="484620"/>
          </a:xfrm>
          <a:prstGeom prst="rect">
            <a:avLst/>
          </a:prstGeom>
          <a:noFill/>
          <a:ln>
            <a:noFill/>
          </a:ln>
        </p:spPr>
      </p:pic>
      <p:pic>
        <p:nvPicPr>
          <p:cNvPr id="711" name="Google Shape;711;p135"/>
          <p:cNvPicPr preferRelativeResize="0"/>
          <p:nvPr/>
        </p:nvPicPr>
        <p:blipFill rotWithShape="1">
          <a:blip r:embed="rId47">
            <a:alphaModFix/>
          </a:blip>
          <a:srcRect b="-40627" l="-7855" r="-640" t="0"/>
          <a:stretch/>
        </p:blipFill>
        <p:spPr>
          <a:xfrm>
            <a:off x="5048976" y="4620764"/>
            <a:ext cx="1027132" cy="252498"/>
          </a:xfrm>
          <a:prstGeom prst="rect">
            <a:avLst/>
          </a:prstGeom>
          <a:noFill/>
          <a:ln>
            <a:noFill/>
          </a:ln>
        </p:spPr>
      </p:pic>
      <p:pic>
        <p:nvPicPr>
          <p:cNvPr id="712" name="Google Shape;712;p135"/>
          <p:cNvPicPr preferRelativeResize="0"/>
          <p:nvPr/>
        </p:nvPicPr>
        <p:blipFill rotWithShape="1">
          <a:blip r:embed="rId48">
            <a:alphaModFix/>
          </a:blip>
          <a:srcRect b="18426" l="0" r="0" t="13173"/>
          <a:stretch/>
        </p:blipFill>
        <p:spPr>
          <a:xfrm>
            <a:off x="6288451" y="5103073"/>
            <a:ext cx="861540" cy="193546"/>
          </a:xfrm>
          <a:prstGeom prst="rect">
            <a:avLst/>
          </a:prstGeom>
          <a:noFill/>
          <a:ln>
            <a:noFill/>
          </a:ln>
        </p:spPr>
      </p:pic>
      <p:pic>
        <p:nvPicPr>
          <p:cNvPr id="713" name="Google Shape;713;p135"/>
          <p:cNvPicPr preferRelativeResize="0"/>
          <p:nvPr/>
        </p:nvPicPr>
        <p:blipFill rotWithShape="1">
          <a:blip r:embed="rId49">
            <a:alphaModFix/>
          </a:blip>
          <a:srcRect b="0" l="0" r="0" t="0"/>
          <a:stretch/>
        </p:blipFill>
        <p:spPr>
          <a:xfrm>
            <a:off x="7221165" y="5112261"/>
            <a:ext cx="643948" cy="159434"/>
          </a:xfrm>
          <a:prstGeom prst="rect">
            <a:avLst/>
          </a:prstGeom>
          <a:noFill/>
          <a:ln>
            <a:noFill/>
          </a:ln>
        </p:spPr>
      </p:pic>
      <p:pic>
        <p:nvPicPr>
          <p:cNvPr id="714" name="Google Shape;714;p135"/>
          <p:cNvPicPr preferRelativeResize="0"/>
          <p:nvPr/>
        </p:nvPicPr>
        <p:blipFill rotWithShape="1">
          <a:blip r:embed="rId50">
            <a:alphaModFix/>
          </a:blip>
          <a:srcRect b="13765" l="0" r="0" t="15242"/>
          <a:stretch/>
        </p:blipFill>
        <p:spPr>
          <a:xfrm>
            <a:off x="4573471" y="5039587"/>
            <a:ext cx="634103" cy="320518"/>
          </a:xfrm>
          <a:prstGeom prst="rect">
            <a:avLst/>
          </a:prstGeom>
          <a:noFill/>
          <a:ln>
            <a:noFill/>
          </a:ln>
        </p:spPr>
      </p:pic>
      <p:pic>
        <p:nvPicPr>
          <p:cNvPr id="715" name="Google Shape;715;p135"/>
          <p:cNvPicPr preferRelativeResize="0"/>
          <p:nvPr/>
        </p:nvPicPr>
        <p:blipFill rotWithShape="1">
          <a:blip r:embed="rId51">
            <a:alphaModFix/>
          </a:blip>
          <a:srcRect b="0" l="0" r="0" t="0"/>
          <a:stretch/>
        </p:blipFill>
        <p:spPr>
          <a:xfrm>
            <a:off x="11443575" y="4549589"/>
            <a:ext cx="448944" cy="248746"/>
          </a:xfrm>
          <a:prstGeom prst="rect">
            <a:avLst/>
          </a:prstGeom>
          <a:noFill/>
          <a:ln>
            <a:noFill/>
          </a:ln>
        </p:spPr>
      </p:pic>
      <p:pic>
        <p:nvPicPr>
          <p:cNvPr id="716" name="Google Shape;716;p135"/>
          <p:cNvPicPr preferRelativeResize="0"/>
          <p:nvPr/>
        </p:nvPicPr>
        <p:blipFill rotWithShape="1">
          <a:blip r:embed="rId52">
            <a:alphaModFix/>
          </a:blip>
          <a:srcRect b="0" l="0" r="0" t="0"/>
          <a:stretch/>
        </p:blipFill>
        <p:spPr>
          <a:xfrm>
            <a:off x="9710866" y="4585793"/>
            <a:ext cx="558987" cy="221606"/>
          </a:xfrm>
          <a:prstGeom prst="rect">
            <a:avLst/>
          </a:prstGeom>
          <a:noFill/>
          <a:ln>
            <a:noFill/>
          </a:ln>
        </p:spPr>
      </p:pic>
      <p:pic>
        <p:nvPicPr>
          <p:cNvPr id="717" name="Google Shape;717;p135"/>
          <p:cNvPicPr preferRelativeResize="0"/>
          <p:nvPr/>
        </p:nvPicPr>
        <p:blipFill rotWithShape="1">
          <a:blip r:embed="rId53">
            <a:alphaModFix/>
          </a:blip>
          <a:srcRect b="0" l="0" r="0" t="0"/>
          <a:stretch/>
        </p:blipFill>
        <p:spPr>
          <a:xfrm>
            <a:off x="5437572" y="5125568"/>
            <a:ext cx="684537" cy="148553"/>
          </a:xfrm>
          <a:prstGeom prst="rect">
            <a:avLst/>
          </a:prstGeom>
          <a:noFill/>
          <a:ln>
            <a:noFill/>
          </a:ln>
        </p:spPr>
      </p:pic>
      <p:pic>
        <p:nvPicPr>
          <p:cNvPr id="718" name="Google Shape;718;p135"/>
          <p:cNvPicPr preferRelativeResize="0"/>
          <p:nvPr/>
        </p:nvPicPr>
        <p:blipFill rotWithShape="1">
          <a:blip r:embed="rId54">
            <a:alphaModFix/>
          </a:blip>
          <a:srcRect b="0" l="0" r="0" t="0"/>
          <a:stretch/>
        </p:blipFill>
        <p:spPr>
          <a:xfrm>
            <a:off x="2223797" y="4132727"/>
            <a:ext cx="829646" cy="177642"/>
          </a:xfrm>
          <a:prstGeom prst="rect">
            <a:avLst/>
          </a:prstGeom>
          <a:noFill/>
          <a:ln>
            <a:noFill/>
          </a:ln>
        </p:spPr>
      </p:pic>
      <p:pic>
        <p:nvPicPr>
          <p:cNvPr id="719" name="Google Shape;719;p135"/>
          <p:cNvPicPr preferRelativeResize="0"/>
          <p:nvPr/>
        </p:nvPicPr>
        <p:blipFill rotWithShape="1">
          <a:blip r:embed="rId55">
            <a:alphaModFix/>
          </a:blip>
          <a:srcRect b="0" l="0" r="0" t="0"/>
          <a:stretch/>
        </p:blipFill>
        <p:spPr>
          <a:xfrm>
            <a:off x="6168542" y="4648979"/>
            <a:ext cx="942726" cy="147555"/>
          </a:xfrm>
          <a:prstGeom prst="rect">
            <a:avLst/>
          </a:prstGeom>
          <a:noFill/>
          <a:ln>
            <a:noFill/>
          </a:ln>
        </p:spPr>
      </p:pic>
      <p:pic>
        <p:nvPicPr>
          <p:cNvPr id="720" name="Google Shape;720;p135"/>
          <p:cNvPicPr preferRelativeResize="0"/>
          <p:nvPr/>
        </p:nvPicPr>
        <p:blipFill rotWithShape="1">
          <a:blip r:embed="rId56">
            <a:alphaModFix/>
          </a:blip>
          <a:srcRect b="0" l="0" r="0" t="0"/>
          <a:stretch/>
        </p:blipFill>
        <p:spPr>
          <a:xfrm>
            <a:off x="11243815" y="5119817"/>
            <a:ext cx="731004" cy="179055"/>
          </a:xfrm>
          <a:prstGeom prst="rect">
            <a:avLst/>
          </a:prstGeom>
          <a:noFill/>
          <a:ln>
            <a:noFill/>
          </a:ln>
        </p:spPr>
      </p:pic>
      <p:pic>
        <p:nvPicPr>
          <p:cNvPr id="721" name="Google Shape;721;p135"/>
          <p:cNvPicPr preferRelativeResize="0"/>
          <p:nvPr/>
        </p:nvPicPr>
        <p:blipFill rotWithShape="1">
          <a:blip r:embed="rId57">
            <a:alphaModFix/>
          </a:blip>
          <a:srcRect b="20211" l="0" r="0" t="23831"/>
          <a:stretch/>
        </p:blipFill>
        <p:spPr>
          <a:xfrm>
            <a:off x="7307602" y="4596501"/>
            <a:ext cx="829629" cy="310317"/>
          </a:xfrm>
          <a:prstGeom prst="rect">
            <a:avLst/>
          </a:prstGeom>
          <a:noFill/>
          <a:ln>
            <a:noFill/>
          </a:ln>
        </p:spPr>
      </p:pic>
      <p:pic>
        <p:nvPicPr>
          <p:cNvPr id="722" name="Google Shape;722;p135"/>
          <p:cNvPicPr preferRelativeResize="0"/>
          <p:nvPr/>
        </p:nvPicPr>
        <p:blipFill rotWithShape="1">
          <a:blip r:embed="rId58">
            <a:alphaModFix/>
          </a:blip>
          <a:srcRect b="0" l="0" r="0" t="0"/>
          <a:stretch/>
        </p:blipFill>
        <p:spPr>
          <a:xfrm>
            <a:off x="8323237" y="4584671"/>
            <a:ext cx="1120599" cy="187308"/>
          </a:xfrm>
          <a:prstGeom prst="rect">
            <a:avLst/>
          </a:prstGeom>
          <a:noFill/>
          <a:ln>
            <a:noFill/>
          </a:ln>
        </p:spPr>
      </p:pic>
      <p:pic>
        <p:nvPicPr>
          <p:cNvPr id="723" name="Google Shape;723;p135"/>
          <p:cNvPicPr preferRelativeResize="0"/>
          <p:nvPr/>
        </p:nvPicPr>
        <p:blipFill rotWithShape="1">
          <a:blip r:embed="rId59">
            <a:alphaModFix/>
          </a:blip>
          <a:srcRect b="0" l="0" r="0" t="0"/>
          <a:stretch/>
        </p:blipFill>
        <p:spPr>
          <a:xfrm>
            <a:off x="4397587" y="4652424"/>
            <a:ext cx="558984" cy="190168"/>
          </a:xfrm>
          <a:prstGeom prst="rect">
            <a:avLst/>
          </a:prstGeom>
          <a:noFill/>
          <a:ln>
            <a:noFill/>
          </a:ln>
        </p:spPr>
      </p:pic>
      <p:pic>
        <p:nvPicPr>
          <p:cNvPr id="724" name="Google Shape;724;p135"/>
          <p:cNvPicPr preferRelativeResize="0"/>
          <p:nvPr/>
        </p:nvPicPr>
        <p:blipFill rotWithShape="1">
          <a:blip r:embed="rId60">
            <a:alphaModFix/>
          </a:blip>
          <a:srcRect b="0" l="0" r="0" t="0"/>
          <a:stretch/>
        </p:blipFill>
        <p:spPr>
          <a:xfrm>
            <a:off x="3694497" y="5084850"/>
            <a:ext cx="806734" cy="229989"/>
          </a:xfrm>
          <a:prstGeom prst="rect">
            <a:avLst/>
          </a:prstGeom>
          <a:noFill/>
          <a:ln>
            <a:noFill/>
          </a:ln>
        </p:spPr>
      </p:pic>
      <p:pic>
        <p:nvPicPr>
          <p:cNvPr id="725" name="Google Shape;725;p135"/>
          <p:cNvPicPr preferRelativeResize="0"/>
          <p:nvPr/>
        </p:nvPicPr>
        <p:blipFill rotWithShape="1">
          <a:blip r:embed="rId61">
            <a:alphaModFix/>
          </a:blip>
          <a:srcRect b="0" l="0" r="0" t="0"/>
          <a:stretch/>
        </p:blipFill>
        <p:spPr>
          <a:xfrm>
            <a:off x="8601233" y="5074900"/>
            <a:ext cx="448967" cy="252504"/>
          </a:xfrm>
          <a:prstGeom prst="rect">
            <a:avLst/>
          </a:prstGeom>
          <a:noFill/>
          <a:ln>
            <a:noFill/>
          </a:ln>
        </p:spPr>
      </p:pic>
      <p:pic>
        <p:nvPicPr>
          <p:cNvPr id="726" name="Google Shape;726;p135"/>
          <p:cNvPicPr preferRelativeResize="0"/>
          <p:nvPr/>
        </p:nvPicPr>
        <p:blipFill rotWithShape="1">
          <a:blip r:embed="rId62">
            <a:alphaModFix/>
          </a:blip>
          <a:srcRect b="0" l="0" r="0" t="0"/>
          <a:stretch/>
        </p:blipFill>
        <p:spPr>
          <a:xfrm>
            <a:off x="10536914" y="4593544"/>
            <a:ext cx="750133" cy="233673"/>
          </a:xfrm>
          <a:prstGeom prst="rect">
            <a:avLst/>
          </a:prstGeom>
          <a:noFill/>
          <a:ln>
            <a:noFill/>
          </a:ln>
        </p:spPr>
      </p:pic>
      <p:pic>
        <p:nvPicPr>
          <p:cNvPr id="727" name="Google Shape;727;p135"/>
          <p:cNvPicPr preferRelativeResize="0"/>
          <p:nvPr/>
        </p:nvPicPr>
        <p:blipFill>
          <a:blip r:embed="rId63">
            <a:alphaModFix/>
          </a:blip>
          <a:stretch>
            <a:fillRect/>
          </a:stretch>
        </p:blipFill>
        <p:spPr>
          <a:xfrm>
            <a:off x="10600967" y="5023519"/>
            <a:ext cx="597530" cy="336968"/>
          </a:xfrm>
          <a:prstGeom prst="rect">
            <a:avLst/>
          </a:prstGeom>
          <a:noFill/>
          <a:ln>
            <a:noFill/>
          </a:ln>
        </p:spPr>
      </p:pic>
      <p:pic>
        <p:nvPicPr>
          <p:cNvPr id="728" name="Google Shape;728;p135"/>
          <p:cNvPicPr preferRelativeResize="0"/>
          <p:nvPr/>
        </p:nvPicPr>
        <p:blipFill>
          <a:blip r:embed="rId64">
            <a:alphaModFix/>
          </a:blip>
          <a:stretch>
            <a:fillRect/>
          </a:stretch>
        </p:blipFill>
        <p:spPr>
          <a:xfrm>
            <a:off x="7973600" y="5039614"/>
            <a:ext cx="519132" cy="271963"/>
          </a:xfrm>
          <a:prstGeom prst="rect">
            <a:avLst/>
          </a:prstGeom>
          <a:noFill/>
          <a:ln>
            <a:noFill/>
          </a:ln>
        </p:spPr>
      </p:pic>
      <p:pic>
        <p:nvPicPr>
          <p:cNvPr id="729" name="Google Shape;729;p135"/>
          <p:cNvPicPr preferRelativeResize="0"/>
          <p:nvPr/>
        </p:nvPicPr>
        <p:blipFill>
          <a:blip r:embed="rId65">
            <a:alphaModFix/>
          </a:blip>
          <a:stretch>
            <a:fillRect/>
          </a:stretch>
        </p:blipFill>
        <p:spPr>
          <a:xfrm>
            <a:off x="9789883" y="5135617"/>
            <a:ext cx="765798" cy="112750"/>
          </a:xfrm>
          <a:prstGeom prst="rect">
            <a:avLst/>
          </a:prstGeom>
          <a:noFill/>
          <a:ln>
            <a:noFill/>
          </a:ln>
        </p:spPr>
      </p:pic>
      <p:pic>
        <p:nvPicPr>
          <p:cNvPr id="730" name="Google Shape;730;p135"/>
          <p:cNvPicPr preferRelativeResize="0"/>
          <p:nvPr/>
        </p:nvPicPr>
        <p:blipFill>
          <a:blip r:embed="rId66">
            <a:alphaModFix/>
          </a:blip>
          <a:stretch>
            <a:fillRect/>
          </a:stretch>
        </p:blipFill>
        <p:spPr>
          <a:xfrm>
            <a:off x="2807333" y="5126567"/>
            <a:ext cx="882796" cy="148566"/>
          </a:xfrm>
          <a:prstGeom prst="rect">
            <a:avLst/>
          </a:prstGeom>
          <a:solidFill>
            <a:srgbClr val="FFFFFF"/>
          </a:solidFill>
          <a:ln>
            <a:noFill/>
          </a:ln>
        </p:spPr>
      </p:pic>
      <p:pic>
        <p:nvPicPr>
          <p:cNvPr id="731" name="Google Shape;731;p135"/>
          <p:cNvPicPr preferRelativeResize="0"/>
          <p:nvPr/>
        </p:nvPicPr>
        <p:blipFill>
          <a:blip r:embed="rId67">
            <a:alphaModFix/>
          </a:blip>
          <a:stretch>
            <a:fillRect/>
          </a:stretch>
        </p:blipFill>
        <p:spPr>
          <a:xfrm>
            <a:off x="1924567" y="727000"/>
            <a:ext cx="1996400" cy="998215"/>
          </a:xfrm>
          <a:prstGeom prst="rect">
            <a:avLst/>
          </a:prstGeom>
          <a:noFill/>
          <a:ln>
            <a:noFill/>
          </a:ln>
        </p:spPr>
      </p:pic>
      <p:pic>
        <p:nvPicPr>
          <p:cNvPr id="732" name="Google Shape;732;p135"/>
          <p:cNvPicPr preferRelativeResize="0"/>
          <p:nvPr/>
        </p:nvPicPr>
        <p:blipFill>
          <a:blip r:embed="rId68">
            <a:alphaModFix/>
          </a:blip>
          <a:stretch>
            <a:fillRect/>
          </a:stretch>
        </p:blipFill>
        <p:spPr>
          <a:xfrm>
            <a:off x="9160483" y="5044366"/>
            <a:ext cx="519134" cy="273184"/>
          </a:xfrm>
          <a:prstGeom prst="rect">
            <a:avLst/>
          </a:prstGeom>
          <a:noFill/>
          <a:ln>
            <a:noFill/>
          </a:ln>
        </p:spPr>
      </p:pic>
      <p:pic>
        <p:nvPicPr>
          <p:cNvPr id="733" name="Google Shape;733;p135"/>
          <p:cNvPicPr preferRelativeResize="0"/>
          <p:nvPr/>
        </p:nvPicPr>
        <p:blipFill>
          <a:blip r:embed="rId69">
            <a:alphaModFix/>
          </a:blip>
          <a:stretch>
            <a:fillRect/>
          </a:stretch>
        </p:blipFill>
        <p:spPr>
          <a:xfrm>
            <a:off x="7742617" y="2489167"/>
            <a:ext cx="519134" cy="681366"/>
          </a:xfrm>
          <a:prstGeom prst="rect">
            <a:avLst/>
          </a:prstGeom>
          <a:noFill/>
          <a:ln>
            <a:noFill/>
          </a:ln>
        </p:spPr>
      </p:pic>
      <p:pic>
        <p:nvPicPr>
          <p:cNvPr id="734" name="Google Shape;734;p135"/>
          <p:cNvPicPr preferRelativeResize="0"/>
          <p:nvPr/>
        </p:nvPicPr>
        <p:blipFill>
          <a:blip r:embed="rId70">
            <a:alphaModFix/>
          </a:blip>
          <a:stretch>
            <a:fillRect/>
          </a:stretch>
        </p:blipFill>
        <p:spPr>
          <a:xfrm>
            <a:off x="8063750" y="1980183"/>
            <a:ext cx="1097968" cy="617796"/>
          </a:xfrm>
          <a:prstGeom prst="rect">
            <a:avLst/>
          </a:prstGeom>
          <a:noFill/>
          <a:ln>
            <a:noFill/>
          </a:ln>
        </p:spPr>
      </p:pic>
      <p:pic>
        <p:nvPicPr>
          <p:cNvPr id="735" name="Google Shape;735;p135"/>
          <p:cNvPicPr preferRelativeResize="0"/>
          <p:nvPr/>
        </p:nvPicPr>
        <p:blipFill>
          <a:blip r:embed="rId71">
            <a:alphaModFix/>
          </a:blip>
          <a:stretch>
            <a:fillRect/>
          </a:stretch>
        </p:blipFill>
        <p:spPr>
          <a:xfrm>
            <a:off x="5812567" y="2744543"/>
            <a:ext cx="634102" cy="257288"/>
          </a:xfrm>
          <a:prstGeom prst="rect">
            <a:avLst/>
          </a:prstGeom>
          <a:noFill/>
          <a:ln>
            <a:noFill/>
          </a:ln>
        </p:spPr>
      </p:pic>
      <p:pic>
        <p:nvPicPr>
          <p:cNvPr id="736" name="Google Shape;736;p135"/>
          <p:cNvPicPr preferRelativeResize="0"/>
          <p:nvPr/>
        </p:nvPicPr>
        <p:blipFill>
          <a:blip r:embed="rId72">
            <a:alphaModFix/>
          </a:blip>
          <a:stretch>
            <a:fillRect/>
          </a:stretch>
        </p:blipFill>
        <p:spPr>
          <a:xfrm>
            <a:off x="7081417" y="2181100"/>
            <a:ext cx="942735" cy="229708"/>
          </a:xfrm>
          <a:prstGeom prst="rect">
            <a:avLst/>
          </a:prstGeom>
          <a:noFill/>
          <a:ln>
            <a:noFill/>
          </a:ln>
        </p:spPr>
      </p:pic>
      <p:pic>
        <p:nvPicPr>
          <p:cNvPr id="737" name="Google Shape;737;p135"/>
          <p:cNvPicPr preferRelativeResize="0"/>
          <p:nvPr/>
        </p:nvPicPr>
        <p:blipFill>
          <a:blip r:embed="rId73">
            <a:alphaModFix/>
          </a:blip>
          <a:stretch>
            <a:fillRect/>
          </a:stretch>
        </p:blipFill>
        <p:spPr>
          <a:xfrm>
            <a:off x="6522583" y="2572400"/>
            <a:ext cx="1144134" cy="572083"/>
          </a:xfrm>
          <a:prstGeom prst="rect">
            <a:avLst/>
          </a:prstGeom>
          <a:noFill/>
          <a:ln>
            <a:noFill/>
          </a:ln>
        </p:spPr>
      </p:pic>
      <p:pic>
        <p:nvPicPr>
          <p:cNvPr id="738" name="Google Shape;738;p135"/>
          <p:cNvPicPr preferRelativeResize="0"/>
          <p:nvPr/>
        </p:nvPicPr>
        <p:blipFill>
          <a:blip r:embed="rId74">
            <a:alphaModFix/>
          </a:blip>
          <a:stretch>
            <a:fillRect/>
          </a:stretch>
        </p:blipFill>
        <p:spPr>
          <a:xfrm>
            <a:off x="3101833" y="4030100"/>
            <a:ext cx="765768" cy="382884"/>
          </a:xfrm>
          <a:prstGeom prst="rect">
            <a:avLst/>
          </a:prstGeom>
          <a:noFill/>
          <a:ln>
            <a:noFill/>
          </a:ln>
        </p:spPr>
      </p:pic>
      <p:pic>
        <p:nvPicPr>
          <p:cNvPr id="739" name="Google Shape;739;p135"/>
          <p:cNvPicPr preferRelativeResize="0"/>
          <p:nvPr/>
        </p:nvPicPr>
        <p:blipFill>
          <a:blip r:embed="rId75">
            <a:alphaModFix/>
          </a:blip>
          <a:stretch>
            <a:fillRect/>
          </a:stretch>
        </p:blipFill>
        <p:spPr>
          <a:xfrm>
            <a:off x="3773633" y="4052068"/>
            <a:ext cx="806734" cy="403348"/>
          </a:xfrm>
          <a:prstGeom prst="rect">
            <a:avLst/>
          </a:prstGeom>
          <a:noFill/>
          <a:ln>
            <a:noFill/>
          </a:ln>
        </p:spPr>
      </p:pic>
      <p:pic>
        <p:nvPicPr>
          <p:cNvPr id="740" name="Google Shape;740;p135"/>
          <p:cNvPicPr preferRelativeResize="0"/>
          <p:nvPr/>
        </p:nvPicPr>
        <p:blipFill>
          <a:blip r:embed="rId76">
            <a:alphaModFix/>
          </a:blip>
          <a:stretch>
            <a:fillRect/>
          </a:stretch>
        </p:blipFill>
        <p:spPr>
          <a:xfrm>
            <a:off x="4591666" y="4089267"/>
            <a:ext cx="448968" cy="268764"/>
          </a:xfrm>
          <a:prstGeom prst="rect">
            <a:avLst/>
          </a:prstGeom>
          <a:solidFill>
            <a:srgbClr val="FFFFFF"/>
          </a:solidFill>
          <a:ln>
            <a:noFill/>
          </a:ln>
        </p:spPr>
      </p:pic>
      <p:pic>
        <p:nvPicPr>
          <p:cNvPr id="741" name="Google Shape;741;p135"/>
          <p:cNvPicPr preferRelativeResize="0"/>
          <p:nvPr/>
        </p:nvPicPr>
        <p:blipFill>
          <a:blip r:embed="rId77">
            <a:alphaModFix/>
          </a:blip>
          <a:stretch>
            <a:fillRect/>
          </a:stretch>
        </p:blipFill>
        <p:spPr>
          <a:xfrm>
            <a:off x="5086500" y="4045300"/>
            <a:ext cx="806734" cy="403367"/>
          </a:xfrm>
          <a:prstGeom prst="rect">
            <a:avLst/>
          </a:prstGeom>
          <a:noFill/>
          <a:ln>
            <a:noFill/>
          </a:ln>
        </p:spPr>
      </p:pic>
      <p:pic>
        <p:nvPicPr>
          <p:cNvPr id="742" name="Google Shape;742;p135"/>
          <p:cNvPicPr preferRelativeResize="0"/>
          <p:nvPr/>
        </p:nvPicPr>
        <p:blipFill>
          <a:blip r:embed="rId78">
            <a:alphaModFix/>
          </a:blip>
          <a:stretch>
            <a:fillRect/>
          </a:stretch>
        </p:blipFill>
        <p:spPr>
          <a:xfrm>
            <a:off x="5681183" y="4039581"/>
            <a:ext cx="829634" cy="414803"/>
          </a:xfrm>
          <a:prstGeom prst="rect">
            <a:avLst/>
          </a:prstGeom>
          <a:noFill/>
          <a:ln>
            <a:noFill/>
          </a:ln>
        </p:spPr>
      </p:pic>
      <p:pic>
        <p:nvPicPr>
          <p:cNvPr id="743" name="Google Shape;743;p135"/>
          <p:cNvPicPr preferRelativeResize="0"/>
          <p:nvPr/>
        </p:nvPicPr>
        <p:blipFill>
          <a:blip r:embed="rId79">
            <a:alphaModFix/>
          </a:blip>
          <a:stretch>
            <a:fillRect/>
          </a:stretch>
        </p:blipFill>
        <p:spPr>
          <a:xfrm>
            <a:off x="6336333" y="3992317"/>
            <a:ext cx="1018634" cy="509317"/>
          </a:xfrm>
          <a:prstGeom prst="rect">
            <a:avLst/>
          </a:prstGeom>
          <a:noFill/>
          <a:ln>
            <a:noFill/>
          </a:ln>
        </p:spPr>
      </p:pic>
      <p:pic>
        <p:nvPicPr>
          <p:cNvPr id="744" name="Google Shape;744;p135"/>
          <p:cNvPicPr preferRelativeResize="0"/>
          <p:nvPr/>
        </p:nvPicPr>
        <p:blipFill rotWithShape="1">
          <a:blip r:embed="rId80">
            <a:alphaModFix/>
          </a:blip>
          <a:srcRect b="0" l="0" r="0" t="0"/>
          <a:stretch/>
        </p:blipFill>
        <p:spPr>
          <a:xfrm>
            <a:off x="11314908" y="4093422"/>
            <a:ext cx="861537" cy="197405"/>
          </a:xfrm>
          <a:prstGeom prst="rect">
            <a:avLst/>
          </a:prstGeom>
          <a:noFill/>
          <a:ln>
            <a:noFill/>
          </a:ln>
        </p:spPr>
      </p:pic>
      <p:pic>
        <p:nvPicPr>
          <p:cNvPr id="745" name="Google Shape;745;p135"/>
          <p:cNvPicPr preferRelativeResize="0"/>
          <p:nvPr/>
        </p:nvPicPr>
        <p:blipFill rotWithShape="1">
          <a:blip r:embed="rId81">
            <a:alphaModFix/>
          </a:blip>
          <a:srcRect b="0" l="0" r="0" t="0"/>
          <a:stretch/>
        </p:blipFill>
        <p:spPr>
          <a:xfrm>
            <a:off x="8938958" y="4048438"/>
            <a:ext cx="806736" cy="390029"/>
          </a:xfrm>
          <a:prstGeom prst="rect">
            <a:avLst/>
          </a:prstGeom>
          <a:noFill/>
          <a:ln>
            <a:noFill/>
          </a:ln>
        </p:spPr>
      </p:pic>
      <p:pic>
        <p:nvPicPr>
          <p:cNvPr id="746" name="Google Shape;746;p135"/>
          <p:cNvPicPr preferRelativeResize="0"/>
          <p:nvPr/>
        </p:nvPicPr>
        <p:blipFill rotWithShape="1">
          <a:blip r:embed="rId82">
            <a:alphaModFix/>
          </a:blip>
          <a:srcRect b="0" l="0" r="0" t="0"/>
          <a:stretch/>
        </p:blipFill>
        <p:spPr>
          <a:xfrm>
            <a:off x="8137233" y="4169877"/>
            <a:ext cx="731004" cy="147184"/>
          </a:xfrm>
          <a:prstGeom prst="rect">
            <a:avLst/>
          </a:prstGeom>
          <a:noFill/>
          <a:ln>
            <a:noFill/>
          </a:ln>
        </p:spPr>
      </p:pic>
      <p:pic>
        <p:nvPicPr>
          <p:cNvPr id="747" name="Google Shape;747;p135"/>
          <p:cNvPicPr preferRelativeResize="0"/>
          <p:nvPr/>
        </p:nvPicPr>
        <p:blipFill rotWithShape="1">
          <a:blip r:embed="rId83">
            <a:alphaModFix/>
          </a:blip>
          <a:srcRect b="0" l="0" r="0" t="0"/>
          <a:stretch/>
        </p:blipFill>
        <p:spPr>
          <a:xfrm>
            <a:off x="9829439" y="4176621"/>
            <a:ext cx="765805" cy="97498"/>
          </a:xfrm>
          <a:prstGeom prst="rect">
            <a:avLst/>
          </a:prstGeom>
          <a:noFill/>
          <a:ln>
            <a:noFill/>
          </a:ln>
        </p:spPr>
      </p:pic>
      <p:pic>
        <p:nvPicPr>
          <p:cNvPr id="748" name="Google Shape;748;p135"/>
          <p:cNvPicPr preferRelativeResize="0"/>
          <p:nvPr/>
        </p:nvPicPr>
        <p:blipFill rotWithShape="1">
          <a:blip r:embed="rId84">
            <a:alphaModFix/>
          </a:blip>
          <a:srcRect b="0" l="0" r="0" t="0"/>
          <a:stretch/>
        </p:blipFill>
        <p:spPr>
          <a:xfrm>
            <a:off x="10618131" y="4053523"/>
            <a:ext cx="673858" cy="343701"/>
          </a:xfrm>
          <a:prstGeom prst="rect">
            <a:avLst/>
          </a:prstGeom>
          <a:noFill/>
          <a:ln>
            <a:noFill/>
          </a:ln>
        </p:spPr>
      </p:pic>
      <p:pic>
        <p:nvPicPr>
          <p:cNvPr id="749" name="Google Shape;749;p135"/>
          <p:cNvPicPr preferRelativeResize="0"/>
          <p:nvPr/>
        </p:nvPicPr>
        <p:blipFill>
          <a:blip r:embed="rId85">
            <a:alphaModFix/>
          </a:blip>
          <a:stretch>
            <a:fillRect/>
          </a:stretch>
        </p:blipFill>
        <p:spPr>
          <a:xfrm>
            <a:off x="7383283" y="4087547"/>
            <a:ext cx="683234" cy="341637"/>
          </a:xfrm>
          <a:prstGeom prst="rect">
            <a:avLst/>
          </a:prstGeom>
          <a:noFill/>
          <a:ln>
            <a:noFill/>
          </a:ln>
        </p:spPr>
      </p:pic>
      <p:pic>
        <p:nvPicPr>
          <p:cNvPr id="750" name="Google Shape;750;p135"/>
          <p:cNvPicPr preferRelativeResize="0"/>
          <p:nvPr/>
        </p:nvPicPr>
        <p:blipFill rotWithShape="1">
          <a:blip r:embed="rId86">
            <a:alphaModFix/>
          </a:blip>
          <a:srcRect b="0" l="0" r="0" t="0"/>
          <a:stretch/>
        </p:blipFill>
        <p:spPr>
          <a:xfrm>
            <a:off x="1947654" y="4576285"/>
            <a:ext cx="683251" cy="145868"/>
          </a:xfrm>
          <a:prstGeom prst="rect">
            <a:avLst/>
          </a:prstGeom>
          <a:noFill/>
          <a:ln>
            <a:noFill/>
          </a:ln>
        </p:spPr>
      </p:pic>
      <p:pic>
        <p:nvPicPr>
          <p:cNvPr id="751" name="Google Shape;751;p135"/>
          <p:cNvPicPr preferRelativeResize="0"/>
          <p:nvPr/>
        </p:nvPicPr>
        <p:blipFill rotWithShape="1">
          <a:blip r:embed="rId87">
            <a:alphaModFix/>
          </a:blip>
          <a:srcRect b="0" l="0" r="0" t="0"/>
          <a:stretch/>
        </p:blipFill>
        <p:spPr>
          <a:xfrm>
            <a:off x="3434415" y="4657183"/>
            <a:ext cx="882785" cy="135810"/>
          </a:xfrm>
          <a:prstGeom prst="rect">
            <a:avLst/>
          </a:prstGeom>
          <a:noFill/>
          <a:ln>
            <a:noFill/>
          </a:ln>
        </p:spPr>
      </p:pic>
      <p:pic>
        <p:nvPicPr>
          <p:cNvPr id="752" name="Google Shape;752;p135"/>
          <p:cNvPicPr preferRelativeResize="0"/>
          <p:nvPr/>
        </p:nvPicPr>
        <p:blipFill rotWithShape="1">
          <a:blip r:embed="rId88">
            <a:alphaModFix/>
          </a:blip>
          <a:srcRect b="0" l="0" r="0" t="0"/>
          <a:stretch/>
        </p:blipFill>
        <p:spPr>
          <a:xfrm>
            <a:off x="2654558" y="4631394"/>
            <a:ext cx="730979" cy="138293"/>
          </a:xfrm>
          <a:prstGeom prst="rect">
            <a:avLst/>
          </a:prstGeom>
          <a:noFill/>
          <a:ln>
            <a:noFill/>
          </a:ln>
        </p:spPr>
      </p:pic>
      <p:pic>
        <p:nvPicPr>
          <p:cNvPr id="753" name="Google Shape;753;p135"/>
          <p:cNvPicPr preferRelativeResize="0"/>
          <p:nvPr/>
        </p:nvPicPr>
        <p:blipFill>
          <a:blip r:embed="rId89">
            <a:alphaModFix/>
          </a:blip>
          <a:stretch>
            <a:fillRect/>
          </a:stretch>
        </p:blipFill>
        <p:spPr>
          <a:xfrm>
            <a:off x="2028729" y="4988068"/>
            <a:ext cx="673866" cy="336933"/>
          </a:xfrm>
          <a:prstGeom prst="rect">
            <a:avLst/>
          </a:prstGeom>
          <a:solidFill>
            <a:srgbClr val="FFFFFF"/>
          </a:solid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36"/>
          <p:cNvSpPr txBox="1"/>
          <p:nvPr/>
        </p:nvSpPr>
        <p:spPr>
          <a:xfrm>
            <a:off x="619633" y="907961"/>
            <a:ext cx="11360700" cy="7635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b="1" lang="en-US" sz="3600">
                <a:solidFill>
                  <a:schemeClr val="lt1"/>
                </a:solidFill>
                <a:latin typeface="Montserrat"/>
                <a:ea typeface="Montserrat"/>
                <a:cs typeface="Montserrat"/>
                <a:sym typeface="Montserrat"/>
              </a:rPr>
              <a:t>What is FINOS?</a:t>
            </a:r>
            <a:br>
              <a:rPr b="1" lang="en-US" sz="3600">
                <a:solidFill>
                  <a:schemeClr val="lt1"/>
                </a:solidFill>
                <a:latin typeface="Montserrat"/>
                <a:ea typeface="Montserrat"/>
                <a:cs typeface="Montserrat"/>
                <a:sym typeface="Montserrat"/>
              </a:rPr>
            </a:br>
            <a:endParaRPr b="1" sz="3600">
              <a:solidFill>
                <a:schemeClr val="lt1"/>
              </a:solidFill>
              <a:latin typeface="Montserrat"/>
              <a:ea typeface="Montserrat"/>
              <a:cs typeface="Montserrat"/>
              <a:sym typeface="Montserrat"/>
            </a:endParaRPr>
          </a:p>
        </p:txBody>
      </p:sp>
      <p:sp>
        <p:nvSpPr>
          <p:cNvPr id="759" name="Google Shape;759;p136"/>
          <p:cNvSpPr txBox="1"/>
          <p:nvPr/>
        </p:nvSpPr>
        <p:spPr>
          <a:xfrm>
            <a:off x="1108200" y="2253867"/>
            <a:ext cx="9975600" cy="38133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rPr lang="en-US" sz="2000">
                <a:solidFill>
                  <a:schemeClr val="lt1"/>
                </a:solidFill>
                <a:latin typeface="Montserrat Light"/>
                <a:ea typeface="Montserrat Light"/>
                <a:cs typeface="Montserrat Light"/>
                <a:sym typeface="Montserrat Light"/>
              </a:rPr>
              <a:t>The Fintech Open Source Foundation (FINOS) is an </a:t>
            </a:r>
            <a:r>
              <a:rPr b="1" lang="en-US" sz="2000">
                <a:solidFill>
                  <a:schemeClr val="lt1"/>
                </a:solidFill>
                <a:latin typeface="Montserrat"/>
                <a:ea typeface="Montserrat"/>
                <a:cs typeface="Montserrat"/>
                <a:sym typeface="Montserrat"/>
              </a:rPr>
              <a:t>independent</a:t>
            </a:r>
            <a:r>
              <a:rPr b="1" lang="en-US" sz="2000">
                <a:solidFill>
                  <a:schemeClr val="lt1"/>
                </a:solidFill>
                <a:latin typeface="Montserrat"/>
                <a:ea typeface="Montserrat"/>
                <a:cs typeface="Montserrat"/>
                <a:sym typeface="Montserrat"/>
              </a:rPr>
              <a:t>, non-profit membership organization </a:t>
            </a:r>
            <a:r>
              <a:rPr lang="en-US" sz="2000">
                <a:solidFill>
                  <a:schemeClr val="lt1"/>
                </a:solidFill>
                <a:latin typeface="Montserrat Light"/>
                <a:ea typeface="Montserrat Light"/>
                <a:cs typeface="Montserrat Light"/>
                <a:sym typeface="Montserrat Light"/>
              </a:rPr>
              <a:t>whose purpose is to </a:t>
            </a:r>
            <a:r>
              <a:rPr b="1" lang="en-US" sz="2000">
                <a:solidFill>
                  <a:schemeClr val="lt1"/>
                </a:solidFill>
                <a:latin typeface="Montserrat"/>
                <a:ea typeface="Montserrat"/>
                <a:cs typeface="Montserrat"/>
                <a:sym typeface="Montserrat"/>
              </a:rPr>
              <a:t>accelerate</a:t>
            </a:r>
            <a:r>
              <a:rPr lang="en-US" sz="2000">
                <a:solidFill>
                  <a:schemeClr val="lt1"/>
                </a:solidFill>
                <a:latin typeface="Montserrat Light"/>
                <a:ea typeface="Montserrat Light"/>
                <a:cs typeface="Montserrat Light"/>
                <a:sym typeface="Montserrat Light"/>
              </a:rPr>
              <a:t> collaboration and </a:t>
            </a:r>
            <a:r>
              <a:rPr b="1" lang="en-US" sz="2000">
                <a:solidFill>
                  <a:schemeClr val="lt1"/>
                </a:solidFill>
                <a:latin typeface="Montserrat"/>
                <a:ea typeface="Montserrat"/>
                <a:cs typeface="Montserrat"/>
                <a:sym typeface="Montserrat"/>
              </a:rPr>
              <a:t>innovation in financial services </a:t>
            </a:r>
            <a:r>
              <a:rPr lang="en-US" sz="2000">
                <a:solidFill>
                  <a:schemeClr val="lt1"/>
                </a:solidFill>
                <a:latin typeface="Montserrat Light"/>
                <a:ea typeface="Montserrat Light"/>
                <a:cs typeface="Montserrat Light"/>
                <a:sym typeface="Montserrat Light"/>
              </a:rPr>
              <a:t>through the adoption of Open Source software, standards and best practices. </a:t>
            </a:r>
            <a:endParaRPr sz="2000">
              <a:solidFill>
                <a:schemeClr val="lt1"/>
              </a:solidFill>
              <a:latin typeface="Montserrat Light"/>
              <a:ea typeface="Montserrat Light"/>
              <a:cs typeface="Montserrat Light"/>
              <a:sym typeface="Montserrat Light"/>
            </a:endParaRPr>
          </a:p>
          <a:p>
            <a:pPr indent="0" lvl="0" marL="0" rtl="0" algn="l">
              <a:lnSpc>
                <a:spcPct val="115000"/>
              </a:lnSpc>
              <a:spcBef>
                <a:spcPts val="0"/>
              </a:spcBef>
              <a:spcAft>
                <a:spcPts val="0"/>
              </a:spcAft>
              <a:buNone/>
            </a:pPr>
            <a:r>
              <a:t/>
            </a:r>
            <a:endParaRPr sz="2000">
              <a:solidFill>
                <a:schemeClr val="lt1"/>
              </a:solidFill>
              <a:latin typeface="Montserrat Light"/>
              <a:ea typeface="Montserrat Light"/>
              <a:cs typeface="Montserrat Light"/>
              <a:sym typeface="Montserrat Light"/>
            </a:endParaRPr>
          </a:p>
          <a:p>
            <a:pPr indent="0" lvl="0" marL="0" rtl="0" algn="l">
              <a:lnSpc>
                <a:spcPct val="115000"/>
              </a:lnSpc>
              <a:spcBef>
                <a:spcPts val="0"/>
              </a:spcBef>
              <a:spcAft>
                <a:spcPts val="0"/>
              </a:spcAft>
              <a:buNone/>
            </a:pPr>
            <a:r>
              <a:rPr b="1" lang="en-US" sz="2000">
                <a:solidFill>
                  <a:schemeClr val="lt1"/>
                </a:solidFill>
                <a:latin typeface="Montserrat"/>
                <a:ea typeface="Montserrat"/>
                <a:cs typeface="Montserrat"/>
                <a:sym typeface="Montserrat"/>
              </a:rPr>
              <a:t>FINOS is also the financial services project of the Linux Foundation,</a:t>
            </a:r>
            <a:r>
              <a:rPr lang="en-US" sz="2000">
                <a:solidFill>
                  <a:schemeClr val="lt1"/>
                </a:solidFill>
                <a:latin typeface="Montserrat Light"/>
                <a:ea typeface="Montserrat Light"/>
                <a:cs typeface="Montserrat Light"/>
                <a:sym typeface="Montserrat Light"/>
              </a:rPr>
              <a:t> the largest shared technology investment in the world.</a:t>
            </a:r>
            <a:endParaRPr sz="2000">
              <a:solidFill>
                <a:schemeClr val="lt1"/>
              </a:solidFill>
              <a:latin typeface="Montserrat Light"/>
              <a:ea typeface="Montserrat Light"/>
              <a:cs typeface="Montserrat Light"/>
              <a:sym typeface="Montserrat Light"/>
            </a:endParaRPr>
          </a:p>
          <a:p>
            <a:pPr indent="0" lvl="0" marL="0" rtl="0" algn="l">
              <a:lnSpc>
                <a:spcPct val="115000"/>
              </a:lnSpc>
              <a:spcBef>
                <a:spcPts val="0"/>
              </a:spcBef>
              <a:spcAft>
                <a:spcPts val="0"/>
              </a:spcAft>
              <a:buNone/>
            </a:pPr>
            <a:r>
              <a:t/>
            </a:r>
            <a:endParaRPr sz="2000">
              <a:solidFill>
                <a:schemeClr val="lt1"/>
              </a:solidFill>
              <a:latin typeface="Montserrat Light"/>
              <a:ea typeface="Montserrat Light"/>
              <a:cs typeface="Montserrat Light"/>
              <a:sym typeface="Montserrat Light"/>
            </a:endParaRPr>
          </a:p>
          <a:p>
            <a:pPr indent="0" lvl="0" marL="0" rtl="0" algn="l">
              <a:lnSpc>
                <a:spcPct val="115000"/>
              </a:lnSpc>
              <a:spcBef>
                <a:spcPts val="0"/>
              </a:spcBef>
              <a:spcAft>
                <a:spcPts val="0"/>
              </a:spcAft>
              <a:buNone/>
            </a:pPr>
            <a:r>
              <a:rPr lang="en-US" sz="2000">
                <a:solidFill>
                  <a:schemeClr val="lt1"/>
                </a:solidFill>
                <a:latin typeface="Montserrat Light"/>
                <a:ea typeface="Montserrat Light"/>
                <a:cs typeface="Montserrat Light"/>
                <a:sym typeface="Montserrat Light"/>
              </a:rPr>
              <a:t>Oh, and in case you’re wondering, it’s pronounced </a:t>
            </a:r>
            <a:r>
              <a:rPr b="1" i="1" lang="en-US" sz="2000">
                <a:solidFill>
                  <a:schemeClr val="lt1"/>
                </a:solidFill>
                <a:latin typeface="Montserrat"/>
                <a:ea typeface="Montserrat"/>
                <a:cs typeface="Montserrat"/>
                <a:sym typeface="Montserrat"/>
              </a:rPr>
              <a:t>fee·nowz</a:t>
            </a:r>
            <a:endParaRPr b="1" i="1" sz="2000">
              <a:solidFill>
                <a:schemeClr val="lt1"/>
              </a:solidFill>
              <a:latin typeface="Montserrat"/>
              <a:ea typeface="Montserrat"/>
              <a:cs typeface="Montserrat"/>
              <a:sym typeface="Montserrat"/>
            </a:endParaRPr>
          </a:p>
        </p:txBody>
      </p:sp>
      <p:sp>
        <p:nvSpPr>
          <p:cNvPr id="760" name="Google Shape;760;p136"/>
          <p:cNvSpPr txBox="1"/>
          <p:nvPr/>
        </p:nvSpPr>
        <p:spPr>
          <a:xfrm>
            <a:off x="11625636" y="6333200"/>
            <a:ext cx="354900" cy="524700"/>
          </a:xfrm>
          <a:prstGeom prst="rect">
            <a:avLst/>
          </a:prstGeom>
          <a:noFill/>
          <a:ln>
            <a:noFill/>
          </a:ln>
        </p:spPr>
        <p:txBody>
          <a:bodyPr anchorCtr="0" anchor="ctr" bIns="121875" lIns="121875" spcFirstLastPara="1" rIns="121875" wrap="square" tIns="121875">
            <a:noAutofit/>
          </a:bodyPr>
          <a:lstStyle/>
          <a:p>
            <a:pPr indent="0" lvl="0" marL="0" rtl="0" algn="r">
              <a:spcBef>
                <a:spcPts val="0"/>
              </a:spcBef>
              <a:spcAft>
                <a:spcPts val="0"/>
              </a:spcAft>
              <a:buNone/>
            </a:pPr>
            <a:fld id="{00000000-1234-1234-1234-123412341234}" type="slidenum">
              <a:rPr lang="en-US" sz="1100">
                <a:solidFill>
                  <a:srgbClr val="888888"/>
                </a:solidFill>
                <a:latin typeface="Montserrat Medium"/>
                <a:ea typeface="Montserrat Medium"/>
                <a:cs typeface="Montserrat Medium"/>
                <a:sym typeface="Montserrat Medium"/>
              </a:rPr>
              <a:t>‹#›</a:t>
            </a:fld>
            <a:endParaRPr sz="1100">
              <a:solidFill>
                <a:srgbClr val="888888"/>
              </a:solidFill>
              <a:latin typeface="Montserrat Medium"/>
              <a:ea typeface="Montserrat Medium"/>
              <a:cs typeface="Montserrat Medium"/>
              <a:sym typeface="Montserra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37"/>
          <p:cNvSpPr txBox="1"/>
          <p:nvPr/>
        </p:nvSpPr>
        <p:spPr>
          <a:xfrm>
            <a:off x="619633" y="603161"/>
            <a:ext cx="11360700" cy="7635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b="1" lang="en-US" sz="3600">
                <a:solidFill>
                  <a:schemeClr val="lt1"/>
                </a:solidFill>
                <a:latin typeface="Montserrat"/>
                <a:ea typeface="Montserrat"/>
                <a:cs typeface="Montserrat"/>
                <a:sym typeface="Montserrat"/>
              </a:rPr>
              <a:t>What do we do, at a glance?</a:t>
            </a:r>
            <a:br>
              <a:rPr b="1" lang="en-US" sz="3600">
                <a:solidFill>
                  <a:schemeClr val="lt1"/>
                </a:solidFill>
                <a:latin typeface="Montserrat"/>
                <a:ea typeface="Montserrat"/>
                <a:cs typeface="Montserrat"/>
                <a:sym typeface="Montserrat"/>
              </a:rPr>
            </a:br>
            <a:endParaRPr b="1" sz="3600">
              <a:solidFill>
                <a:schemeClr val="lt1"/>
              </a:solidFill>
              <a:latin typeface="Montserrat"/>
              <a:ea typeface="Montserrat"/>
              <a:cs typeface="Montserrat"/>
              <a:sym typeface="Montserrat"/>
            </a:endParaRPr>
          </a:p>
        </p:txBody>
      </p:sp>
      <p:sp>
        <p:nvSpPr>
          <p:cNvPr id="766" name="Google Shape;766;p137"/>
          <p:cNvSpPr txBox="1"/>
          <p:nvPr/>
        </p:nvSpPr>
        <p:spPr>
          <a:xfrm>
            <a:off x="1108200" y="1542667"/>
            <a:ext cx="10517700" cy="38133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rPr lang="en-US" sz="1900">
                <a:solidFill>
                  <a:schemeClr val="lt1"/>
                </a:solidFill>
                <a:latin typeface="Montserrat Light"/>
                <a:ea typeface="Montserrat Light"/>
                <a:cs typeface="Montserrat Light"/>
                <a:sym typeface="Montserrat Light"/>
              </a:rPr>
              <a:t>The Fintech Open Source Foundation (FINOS) acts as an </a:t>
            </a:r>
            <a:r>
              <a:rPr b="1" lang="en-US" sz="1900">
                <a:solidFill>
                  <a:schemeClr val="lt1"/>
                </a:solidFill>
                <a:latin typeface="Montserrat"/>
                <a:ea typeface="Montserrat"/>
                <a:cs typeface="Montserrat"/>
                <a:sym typeface="Montserrat"/>
              </a:rPr>
              <a:t>independent, neutral, compliant steward </a:t>
            </a:r>
            <a:r>
              <a:rPr lang="en-US" sz="1900">
                <a:solidFill>
                  <a:schemeClr val="lt1"/>
                </a:solidFill>
                <a:latin typeface="Montserrat Light"/>
                <a:ea typeface="Montserrat Light"/>
                <a:cs typeface="Montserrat Light"/>
                <a:sym typeface="Montserrat Light"/>
              </a:rPr>
              <a:t>for transparently governed open source, open standards and specifications </a:t>
            </a:r>
            <a:r>
              <a:rPr b="1" lang="en-US" sz="1900">
                <a:solidFill>
                  <a:schemeClr val="lt1"/>
                </a:solidFill>
                <a:latin typeface="Montserrat"/>
                <a:ea typeface="Montserrat"/>
                <a:cs typeface="Montserrat"/>
                <a:sym typeface="Montserrat"/>
              </a:rPr>
              <a:t>relied &amp; collaborated upon by the financial industry at large.</a:t>
            </a:r>
            <a:r>
              <a:rPr lang="en-US" sz="1900">
                <a:solidFill>
                  <a:schemeClr val="lt1"/>
                </a:solidFill>
                <a:latin typeface="Montserrat Light"/>
                <a:ea typeface="Montserrat Light"/>
                <a:cs typeface="Montserrat Light"/>
                <a:sym typeface="Montserrat Light"/>
              </a:rPr>
              <a:t> </a:t>
            </a:r>
            <a:endParaRPr sz="1900">
              <a:solidFill>
                <a:schemeClr val="lt1"/>
              </a:solidFill>
              <a:latin typeface="Montserrat Light"/>
              <a:ea typeface="Montserrat Light"/>
              <a:cs typeface="Montserrat Light"/>
              <a:sym typeface="Montserrat Light"/>
            </a:endParaRPr>
          </a:p>
          <a:p>
            <a:pPr indent="0" lvl="0" marL="0" rtl="0" algn="l">
              <a:lnSpc>
                <a:spcPct val="115000"/>
              </a:lnSpc>
              <a:spcBef>
                <a:spcPts val="0"/>
              </a:spcBef>
              <a:spcAft>
                <a:spcPts val="0"/>
              </a:spcAft>
              <a:buNone/>
            </a:pPr>
            <a:r>
              <a:t/>
            </a:r>
            <a:endParaRPr sz="1900">
              <a:solidFill>
                <a:schemeClr val="lt1"/>
              </a:solidFill>
              <a:latin typeface="Montserrat Light"/>
              <a:ea typeface="Montserrat Light"/>
              <a:cs typeface="Montserrat Light"/>
              <a:sym typeface="Montserrat Light"/>
            </a:endParaRPr>
          </a:p>
          <a:p>
            <a:pPr indent="0" lvl="0" marL="0" rtl="0" algn="l">
              <a:lnSpc>
                <a:spcPct val="115000"/>
              </a:lnSpc>
              <a:spcBef>
                <a:spcPts val="500"/>
              </a:spcBef>
              <a:spcAft>
                <a:spcPts val="0"/>
              </a:spcAft>
              <a:buNone/>
            </a:pPr>
            <a:r>
              <a:rPr lang="en-US" sz="1900">
                <a:solidFill>
                  <a:schemeClr val="lt1"/>
                </a:solidFill>
                <a:latin typeface="Montserrat Light"/>
                <a:ea typeface="Montserrat Light"/>
                <a:cs typeface="Montserrat Light"/>
                <a:sym typeface="Montserrat Light"/>
              </a:rPr>
              <a:t>Supported by over </a:t>
            </a:r>
            <a:r>
              <a:rPr b="1" lang="en-US" sz="1900" u="sng">
                <a:solidFill>
                  <a:schemeClr val="hlink"/>
                </a:solidFill>
                <a:latin typeface="Montserrat"/>
                <a:ea typeface="Montserrat"/>
                <a:cs typeface="Montserrat"/>
                <a:sym typeface="Montserrat"/>
                <a:hlinkClick r:id="rId3"/>
              </a:rPr>
              <a:t>80 member organizations</a:t>
            </a:r>
            <a:r>
              <a:rPr lang="en-US" sz="1900">
                <a:solidFill>
                  <a:schemeClr val="lt1"/>
                </a:solidFill>
                <a:latin typeface="Montserrat Light"/>
                <a:ea typeface="Montserrat Light"/>
                <a:cs typeface="Montserrat Light"/>
                <a:sym typeface="Montserrat Light"/>
              </a:rPr>
              <a:t>, we nurtured </a:t>
            </a:r>
            <a:r>
              <a:rPr b="1" lang="en-US" sz="1900">
                <a:solidFill>
                  <a:schemeClr val="lt1"/>
                </a:solidFill>
                <a:latin typeface="Montserrat"/>
                <a:ea typeface="Montserrat"/>
                <a:cs typeface="Montserrat"/>
                <a:sym typeface="Montserrat"/>
              </a:rPr>
              <a:t>2000+ contributors from financial institutions, big tech and fintech vendors </a:t>
            </a:r>
            <a:r>
              <a:rPr lang="en-US" sz="1900">
                <a:solidFill>
                  <a:schemeClr val="lt1"/>
                </a:solidFill>
                <a:latin typeface="Montserrat Light"/>
                <a:ea typeface="Montserrat Light"/>
                <a:cs typeface="Montserrat Light"/>
                <a:sym typeface="Montserrat Light"/>
              </a:rPr>
              <a:t>to mutualize resolution of</a:t>
            </a:r>
            <a:r>
              <a:rPr b="1" lang="en-US" sz="1900">
                <a:solidFill>
                  <a:schemeClr val="lt1"/>
                </a:solidFill>
                <a:latin typeface="Montserrat"/>
                <a:ea typeface="Montserrat"/>
                <a:cs typeface="Montserrat"/>
                <a:sym typeface="Montserrat"/>
              </a:rPr>
              <a:t> common, non-differentiating strategic challenges </a:t>
            </a:r>
            <a:r>
              <a:rPr lang="en-US" sz="1900">
                <a:solidFill>
                  <a:schemeClr val="lt1"/>
                </a:solidFill>
                <a:latin typeface="Montserrat Light"/>
                <a:ea typeface="Montserrat Light"/>
                <a:cs typeface="Montserrat Light"/>
                <a:sym typeface="Montserrat Light"/>
              </a:rPr>
              <a:t>in </a:t>
            </a:r>
            <a:r>
              <a:rPr b="1" lang="en-US" sz="1900" u="sng">
                <a:solidFill>
                  <a:schemeClr val="hlink"/>
                </a:solidFill>
                <a:latin typeface="Montserrat"/>
                <a:ea typeface="Montserrat"/>
                <a:cs typeface="Montserrat"/>
                <a:sym typeface="Montserrat"/>
                <a:hlinkClick r:id="rId4"/>
              </a:rPr>
              <a:t>50+ open projects</a:t>
            </a:r>
            <a:r>
              <a:rPr lang="en-US" sz="1900">
                <a:solidFill>
                  <a:schemeClr val="lt1"/>
                </a:solidFill>
                <a:latin typeface="Montserrat Light"/>
                <a:ea typeface="Montserrat Light"/>
                <a:cs typeface="Montserrat Light"/>
                <a:sym typeface="Montserrat Light"/>
              </a:rPr>
              <a:t>.</a:t>
            </a:r>
            <a:endParaRPr sz="1900">
              <a:solidFill>
                <a:schemeClr val="lt1"/>
              </a:solidFill>
              <a:latin typeface="Montserrat Light"/>
              <a:ea typeface="Montserrat Light"/>
              <a:cs typeface="Montserrat Light"/>
              <a:sym typeface="Montserrat Light"/>
            </a:endParaRPr>
          </a:p>
          <a:p>
            <a:pPr indent="0" lvl="0" marL="0" rtl="0" algn="l">
              <a:lnSpc>
                <a:spcPct val="115000"/>
              </a:lnSpc>
              <a:spcBef>
                <a:spcPts val="0"/>
              </a:spcBef>
              <a:spcAft>
                <a:spcPts val="0"/>
              </a:spcAft>
              <a:buNone/>
            </a:pPr>
            <a:r>
              <a:t/>
            </a:r>
            <a:endParaRPr sz="1900">
              <a:solidFill>
                <a:schemeClr val="lt1"/>
              </a:solidFill>
              <a:latin typeface="Montserrat Light"/>
              <a:ea typeface="Montserrat Light"/>
              <a:cs typeface="Montserrat Light"/>
              <a:sym typeface="Montserrat Light"/>
            </a:endParaRPr>
          </a:p>
          <a:p>
            <a:pPr indent="0" lvl="0" marL="0" rtl="0" algn="l">
              <a:lnSpc>
                <a:spcPct val="115000"/>
              </a:lnSpc>
              <a:spcBef>
                <a:spcPts val="500"/>
              </a:spcBef>
              <a:spcAft>
                <a:spcPts val="0"/>
              </a:spcAft>
              <a:buNone/>
            </a:pPr>
            <a:r>
              <a:rPr lang="en-US" sz="1900">
                <a:solidFill>
                  <a:schemeClr val="lt1"/>
                </a:solidFill>
                <a:latin typeface="Montserrat Light"/>
                <a:ea typeface="Montserrat Light"/>
                <a:cs typeface="Montserrat Light"/>
                <a:sym typeface="Montserrat Light"/>
              </a:rPr>
              <a:t>FINOS also runs an </a:t>
            </a:r>
            <a:r>
              <a:rPr b="1" lang="en-US" sz="1900" u="sng">
                <a:solidFill>
                  <a:schemeClr val="hlink"/>
                </a:solidFill>
                <a:latin typeface="Montserrat"/>
                <a:ea typeface="Montserrat"/>
                <a:cs typeface="Montserrat"/>
                <a:sym typeface="Montserrat"/>
                <a:hlinkClick r:id="rId5"/>
              </a:rPr>
              <a:t>Open Source Readiness</a:t>
            </a:r>
            <a:r>
              <a:rPr lang="en-US" sz="1900" u="sng">
                <a:solidFill>
                  <a:schemeClr val="hlink"/>
                </a:solidFill>
                <a:latin typeface="Montserrat Light"/>
                <a:ea typeface="Montserrat Light"/>
                <a:cs typeface="Montserrat Light"/>
                <a:sym typeface="Montserrat Light"/>
                <a:hlinkClick r:id="rId6"/>
              </a:rPr>
              <a:t> </a:t>
            </a:r>
            <a:r>
              <a:rPr b="1" lang="en-US" sz="1900" u="sng">
                <a:solidFill>
                  <a:schemeClr val="hlink"/>
                </a:solidFill>
                <a:latin typeface="Montserrat"/>
                <a:ea typeface="Montserrat"/>
                <a:cs typeface="Montserrat"/>
                <a:sym typeface="Montserrat"/>
                <a:hlinkClick r:id="rId7"/>
              </a:rPr>
              <a:t>Initiative</a:t>
            </a:r>
            <a:r>
              <a:rPr lang="en-US" sz="1900">
                <a:solidFill>
                  <a:schemeClr val="lt1"/>
                </a:solidFill>
                <a:latin typeface="Montserrat Light"/>
                <a:ea typeface="Montserrat Light"/>
                <a:cs typeface="Montserrat Light"/>
                <a:sym typeface="Montserrat Light"/>
              </a:rPr>
              <a:t> to help financial firms harvest </a:t>
            </a:r>
            <a:r>
              <a:rPr b="1" lang="en-US" sz="1900">
                <a:solidFill>
                  <a:schemeClr val="lt1"/>
                </a:solidFill>
                <a:latin typeface="Montserrat"/>
                <a:ea typeface="Montserrat"/>
                <a:cs typeface="Montserrat"/>
                <a:sym typeface="Montserrat"/>
              </a:rPr>
              <a:t>the full business value of open source participation, in full regulatory compliance</a:t>
            </a:r>
            <a:r>
              <a:rPr lang="en-US" sz="1900">
                <a:solidFill>
                  <a:schemeClr val="lt1"/>
                </a:solidFill>
                <a:latin typeface="Montserrat Light"/>
                <a:ea typeface="Montserrat Light"/>
                <a:cs typeface="Montserrat Light"/>
                <a:sym typeface="Montserrat Light"/>
              </a:rPr>
              <a:t>	.</a:t>
            </a:r>
            <a:endParaRPr sz="1900">
              <a:solidFill>
                <a:schemeClr val="lt1"/>
              </a:solidFill>
              <a:latin typeface="Montserrat Light"/>
              <a:ea typeface="Montserrat Light"/>
              <a:cs typeface="Montserrat Light"/>
              <a:sym typeface="Montserrat Light"/>
            </a:endParaRPr>
          </a:p>
          <a:p>
            <a:pPr indent="0" lvl="0" marL="0" rtl="0" algn="l">
              <a:lnSpc>
                <a:spcPct val="115000"/>
              </a:lnSpc>
              <a:spcBef>
                <a:spcPts val="500"/>
              </a:spcBef>
              <a:spcAft>
                <a:spcPts val="0"/>
              </a:spcAft>
              <a:buNone/>
            </a:pPr>
            <a:r>
              <a:rPr lang="en-US" sz="1900">
                <a:solidFill>
                  <a:schemeClr val="lt1"/>
                </a:solidFill>
                <a:latin typeface="Montserrat Light"/>
                <a:ea typeface="Montserrat Light"/>
                <a:cs typeface="Montserrat Light"/>
                <a:sym typeface="Montserrat Light"/>
              </a:rPr>
              <a:t>FINOS hosts the </a:t>
            </a:r>
            <a:r>
              <a:rPr b="1" lang="en-US" sz="1900" u="sng">
                <a:solidFill>
                  <a:schemeClr val="hlink"/>
                </a:solidFill>
                <a:latin typeface="Montserrat"/>
                <a:ea typeface="Montserrat"/>
                <a:cs typeface="Montserrat"/>
                <a:sym typeface="Montserrat"/>
                <a:hlinkClick r:id="rId8"/>
              </a:rPr>
              <a:t>Open Source in Finance Forum</a:t>
            </a:r>
            <a:r>
              <a:rPr lang="en-US" sz="1900">
                <a:solidFill>
                  <a:schemeClr val="lt1"/>
                </a:solidFill>
                <a:latin typeface="Montserrat Light"/>
                <a:ea typeface="Montserrat Light"/>
                <a:cs typeface="Montserrat Light"/>
                <a:sym typeface="Montserrat Light"/>
              </a:rPr>
              <a:t>, the only </a:t>
            </a:r>
            <a:r>
              <a:rPr b="1" lang="en-US" sz="1900">
                <a:solidFill>
                  <a:schemeClr val="lt1"/>
                </a:solidFill>
                <a:latin typeface="Montserrat"/>
                <a:ea typeface="Montserrat"/>
                <a:cs typeface="Montserrat"/>
                <a:sym typeface="Montserrat"/>
              </a:rPr>
              <a:t>Open Source conference solely focused on financial services and regulated industries</a:t>
            </a:r>
            <a:r>
              <a:rPr lang="en-US" sz="1900">
                <a:solidFill>
                  <a:schemeClr val="lt1"/>
                </a:solidFill>
                <a:latin typeface="Montserrat Light"/>
                <a:ea typeface="Montserrat Light"/>
                <a:cs typeface="Montserrat Light"/>
                <a:sym typeface="Montserrat Light"/>
              </a:rPr>
              <a:t>.</a:t>
            </a:r>
            <a:endParaRPr sz="1900">
              <a:solidFill>
                <a:schemeClr val="lt1"/>
              </a:solidFill>
              <a:latin typeface="Montserrat Light"/>
              <a:ea typeface="Montserrat Light"/>
              <a:cs typeface="Montserrat Light"/>
              <a:sym typeface="Montserrat Light"/>
            </a:endParaRPr>
          </a:p>
          <a:p>
            <a:pPr indent="0" lvl="0" marL="0" rtl="0" algn="l">
              <a:lnSpc>
                <a:spcPct val="115000"/>
              </a:lnSpc>
              <a:spcBef>
                <a:spcPts val="0"/>
              </a:spcBef>
              <a:spcAft>
                <a:spcPts val="0"/>
              </a:spcAft>
              <a:buNone/>
            </a:pPr>
            <a:r>
              <a:t/>
            </a:r>
            <a:endParaRPr sz="2000">
              <a:solidFill>
                <a:schemeClr val="lt1"/>
              </a:solidFill>
              <a:latin typeface="Montserrat Light"/>
              <a:ea typeface="Montserrat Light"/>
              <a:cs typeface="Montserrat Light"/>
              <a:sym typeface="Montserrat Light"/>
            </a:endParaRPr>
          </a:p>
        </p:txBody>
      </p:sp>
      <p:sp>
        <p:nvSpPr>
          <p:cNvPr id="767" name="Google Shape;767;p137"/>
          <p:cNvSpPr txBox="1"/>
          <p:nvPr/>
        </p:nvSpPr>
        <p:spPr>
          <a:xfrm>
            <a:off x="11625636" y="6333200"/>
            <a:ext cx="354900" cy="524700"/>
          </a:xfrm>
          <a:prstGeom prst="rect">
            <a:avLst/>
          </a:prstGeom>
          <a:noFill/>
          <a:ln>
            <a:noFill/>
          </a:ln>
        </p:spPr>
        <p:txBody>
          <a:bodyPr anchorCtr="0" anchor="ctr" bIns="121875" lIns="121875" spcFirstLastPara="1" rIns="121875" wrap="square" tIns="121875">
            <a:noAutofit/>
          </a:bodyPr>
          <a:lstStyle/>
          <a:p>
            <a:pPr indent="0" lvl="0" marL="0" rtl="0" algn="r">
              <a:spcBef>
                <a:spcPts val="0"/>
              </a:spcBef>
              <a:spcAft>
                <a:spcPts val="0"/>
              </a:spcAft>
              <a:buNone/>
            </a:pPr>
            <a:fld id="{00000000-1234-1234-1234-123412341234}" type="slidenum">
              <a:rPr lang="en-US" sz="1100">
                <a:solidFill>
                  <a:srgbClr val="888888"/>
                </a:solidFill>
                <a:latin typeface="Montserrat Medium"/>
                <a:ea typeface="Montserrat Medium"/>
                <a:cs typeface="Montserrat Medium"/>
                <a:sym typeface="Montserrat Medium"/>
              </a:rPr>
              <a:t>‹#›</a:t>
            </a:fld>
            <a:endParaRPr sz="1100">
              <a:solidFill>
                <a:srgbClr val="888888"/>
              </a:solidFill>
              <a:latin typeface="Montserrat Medium"/>
              <a:ea typeface="Montserrat Medium"/>
              <a:cs typeface="Montserrat Medium"/>
              <a:sym typeface="Montserrat Medium"/>
            </a:endParaRPr>
          </a:p>
        </p:txBody>
      </p:sp>
      <p:pic>
        <p:nvPicPr>
          <p:cNvPr id="768" name="Google Shape;768;p137"/>
          <p:cNvPicPr preferRelativeResize="0"/>
          <p:nvPr/>
        </p:nvPicPr>
        <p:blipFill>
          <a:blip r:embed="rId9">
            <a:alphaModFix/>
          </a:blip>
          <a:stretch>
            <a:fillRect/>
          </a:stretch>
        </p:blipFill>
        <p:spPr>
          <a:xfrm>
            <a:off x="148900" y="4325732"/>
            <a:ext cx="984571" cy="868715"/>
          </a:xfrm>
          <a:prstGeom prst="rect">
            <a:avLst/>
          </a:prstGeom>
          <a:noFill/>
          <a:ln>
            <a:noFill/>
          </a:ln>
        </p:spPr>
      </p:pic>
      <p:pic>
        <p:nvPicPr>
          <p:cNvPr id="769" name="Google Shape;769;p137"/>
          <p:cNvPicPr preferRelativeResize="0"/>
          <p:nvPr/>
        </p:nvPicPr>
        <p:blipFill>
          <a:blip r:embed="rId10">
            <a:alphaModFix/>
          </a:blip>
          <a:stretch>
            <a:fillRect/>
          </a:stretch>
        </p:blipFill>
        <p:spPr>
          <a:xfrm>
            <a:off x="317933" y="5468000"/>
            <a:ext cx="646515" cy="763600"/>
          </a:xfrm>
          <a:prstGeom prst="rect">
            <a:avLst/>
          </a:prstGeom>
          <a:noFill/>
          <a:ln>
            <a:noFill/>
          </a:ln>
          <a:effectLst>
            <a:outerShdw blurRad="57150" rotWithShape="0" algn="bl" dir="5400000" dist="19050">
              <a:srgbClr val="000000">
                <a:alpha val="50000"/>
              </a:srgbClr>
            </a:outerShdw>
          </a:effectLst>
        </p:spPr>
      </p:pic>
      <p:pic>
        <p:nvPicPr>
          <p:cNvPr id="770" name="Google Shape;770;p137"/>
          <p:cNvPicPr preferRelativeResize="0"/>
          <p:nvPr/>
        </p:nvPicPr>
        <p:blipFill rotWithShape="1">
          <a:blip r:embed="rId11">
            <a:alphaModFix/>
          </a:blip>
          <a:srcRect b="0" l="0" r="0" t="0"/>
          <a:stretch/>
        </p:blipFill>
        <p:spPr>
          <a:xfrm>
            <a:off x="273433" y="3186000"/>
            <a:ext cx="735498" cy="735498"/>
          </a:xfrm>
          <a:prstGeom prst="rect">
            <a:avLst/>
          </a:prstGeom>
          <a:noFill/>
          <a:ln>
            <a:noFill/>
          </a:ln>
        </p:spPr>
      </p:pic>
      <p:pic>
        <p:nvPicPr>
          <p:cNvPr id="771" name="Google Shape;771;p137"/>
          <p:cNvPicPr preferRelativeResize="0"/>
          <p:nvPr/>
        </p:nvPicPr>
        <p:blipFill rotWithShape="1">
          <a:blip r:embed="rId12">
            <a:alphaModFix/>
          </a:blip>
          <a:srcRect b="0" l="0" r="0" t="0"/>
          <a:stretch/>
        </p:blipFill>
        <p:spPr>
          <a:xfrm>
            <a:off x="273435" y="1790267"/>
            <a:ext cx="735498" cy="7354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38"/>
          <p:cNvSpPr txBox="1"/>
          <p:nvPr>
            <p:ph type="title"/>
          </p:nvPr>
        </p:nvSpPr>
        <p:spPr>
          <a:xfrm>
            <a:off x="415600" y="341667"/>
            <a:ext cx="113607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Get learning today! </a:t>
            </a:r>
            <a:r>
              <a:rPr b="0" lang="en-US"/>
              <a:t>|</a:t>
            </a:r>
            <a:r>
              <a:rPr lang="en-US"/>
              <a:t> </a:t>
            </a:r>
            <a:r>
              <a:rPr lang="en-US" sz="2100" u="sng">
                <a:solidFill>
                  <a:schemeClr val="accent3"/>
                </a:solidFill>
                <a:hlinkClick r:id="rId3">
                  <a:extLst>
                    <a:ext uri="{A12FA001-AC4F-418D-AE19-62706E023703}">
                      <ahyp:hlinkClr val="tx"/>
                    </a:ext>
                  </a:extLst>
                </a:hlinkClick>
              </a:rPr>
              <a:t>https://training.linuxfoundation.org/finos/</a:t>
            </a:r>
            <a:endParaRPr>
              <a:solidFill>
                <a:schemeClr val="accent3"/>
              </a:solidFill>
            </a:endParaRPr>
          </a:p>
        </p:txBody>
      </p:sp>
      <p:pic>
        <p:nvPicPr>
          <p:cNvPr id="777" name="Google Shape;777;p138"/>
          <p:cNvPicPr preferRelativeResize="0"/>
          <p:nvPr/>
        </p:nvPicPr>
        <p:blipFill>
          <a:blip r:embed="rId4">
            <a:alphaModFix/>
          </a:blip>
          <a:stretch>
            <a:fillRect/>
          </a:stretch>
        </p:blipFill>
        <p:spPr>
          <a:xfrm>
            <a:off x="1247599" y="1244191"/>
            <a:ext cx="4090299" cy="2140533"/>
          </a:xfrm>
          <a:prstGeom prst="rect">
            <a:avLst/>
          </a:prstGeom>
          <a:noFill/>
          <a:ln>
            <a:noFill/>
          </a:ln>
          <a:effectLst>
            <a:outerShdw blurRad="57150" rotWithShape="0" algn="bl" dir="5400000" dist="19050">
              <a:srgbClr val="000000">
                <a:alpha val="50000"/>
              </a:srgbClr>
            </a:outerShdw>
          </a:effectLst>
        </p:spPr>
      </p:pic>
      <p:pic>
        <p:nvPicPr>
          <p:cNvPr id="778" name="Google Shape;778;p138"/>
          <p:cNvPicPr preferRelativeResize="0"/>
          <p:nvPr/>
        </p:nvPicPr>
        <p:blipFill>
          <a:blip r:embed="rId5">
            <a:alphaModFix/>
          </a:blip>
          <a:stretch>
            <a:fillRect/>
          </a:stretch>
        </p:blipFill>
        <p:spPr>
          <a:xfrm>
            <a:off x="4565234" y="4199586"/>
            <a:ext cx="3061548" cy="1602231"/>
          </a:xfrm>
          <a:prstGeom prst="rect">
            <a:avLst/>
          </a:prstGeom>
          <a:noFill/>
          <a:ln>
            <a:noFill/>
          </a:ln>
          <a:effectLst>
            <a:outerShdw blurRad="57150" rotWithShape="0" algn="bl" dir="5400000" dist="19050">
              <a:srgbClr val="000000">
                <a:alpha val="50000"/>
              </a:srgbClr>
            </a:outerShdw>
          </a:effectLst>
        </p:spPr>
      </p:pic>
      <p:pic>
        <p:nvPicPr>
          <p:cNvPr id="779" name="Google Shape;779;p138"/>
          <p:cNvPicPr preferRelativeResize="0"/>
          <p:nvPr/>
        </p:nvPicPr>
        <p:blipFill>
          <a:blip r:embed="rId6">
            <a:alphaModFix/>
          </a:blip>
          <a:stretch>
            <a:fillRect/>
          </a:stretch>
        </p:blipFill>
        <p:spPr>
          <a:xfrm>
            <a:off x="6856083" y="1244202"/>
            <a:ext cx="4089390" cy="2140535"/>
          </a:xfrm>
          <a:prstGeom prst="rect">
            <a:avLst/>
          </a:prstGeom>
          <a:noFill/>
          <a:ln>
            <a:noFill/>
          </a:ln>
          <a:effectLst>
            <a:outerShdw blurRad="57150" rotWithShape="0" algn="bl" dir="5400000" dist="19050">
              <a:srgbClr val="000000">
                <a:alpha val="50000"/>
              </a:srgbClr>
            </a:outerShdw>
          </a:effectLst>
        </p:spPr>
      </p:pic>
      <p:pic>
        <p:nvPicPr>
          <p:cNvPr id="780" name="Google Shape;780;p138"/>
          <p:cNvPicPr preferRelativeResize="0"/>
          <p:nvPr/>
        </p:nvPicPr>
        <p:blipFill>
          <a:blip r:embed="rId7">
            <a:alphaModFix/>
          </a:blip>
          <a:stretch>
            <a:fillRect/>
          </a:stretch>
        </p:blipFill>
        <p:spPr>
          <a:xfrm>
            <a:off x="8283367" y="4199617"/>
            <a:ext cx="3061533" cy="1602202"/>
          </a:xfrm>
          <a:prstGeom prst="rect">
            <a:avLst/>
          </a:prstGeom>
          <a:noFill/>
          <a:ln>
            <a:noFill/>
          </a:ln>
          <a:effectLst>
            <a:outerShdw blurRad="57150" rotWithShape="0" algn="bl" dir="5400000" dist="19050">
              <a:srgbClr val="000000">
                <a:alpha val="50000"/>
              </a:srgbClr>
            </a:outerShdw>
          </a:effectLst>
        </p:spPr>
      </p:pic>
      <p:pic>
        <p:nvPicPr>
          <p:cNvPr id="781" name="Google Shape;781;p138">
            <a:hlinkClick r:id="rId8"/>
          </p:cNvPr>
          <p:cNvPicPr preferRelativeResize="0"/>
          <p:nvPr/>
        </p:nvPicPr>
        <p:blipFill rotWithShape="1">
          <a:blip r:embed="rId9">
            <a:alphaModFix/>
          </a:blip>
          <a:srcRect b="9" l="0" r="0" t="9"/>
          <a:stretch/>
        </p:blipFill>
        <p:spPr>
          <a:xfrm>
            <a:off x="847133" y="4199617"/>
            <a:ext cx="3061513" cy="1602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p139"/>
          <p:cNvPicPr preferRelativeResize="0"/>
          <p:nvPr/>
        </p:nvPicPr>
        <p:blipFill rotWithShape="1">
          <a:blip r:embed="rId3">
            <a:alphaModFix/>
          </a:blip>
          <a:srcRect b="0" l="0" r="0" t="0"/>
          <a:stretch/>
        </p:blipFill>
        <p:spPr>
          <a:xfrm>
            <a:off x="0" y="-2"/>
            <a:ext cx="12192005" cy="6858003"/>
          </a:xfrm>
          <a:prstGeom prst="rect">
            <a:avLst/>
          </a:prstGeom>
          <a:noFill/>
          <a:ln>
            <a:noFill/>
          </a:ln>
        </p:spPr>
      </p:pic>
      <p:pic>
        <p:nvPicPr>
          <p:cNvPr id="787" name="Google Shape;787;p139"/>
          <p:cNvPicPr preferRelativeResize="0"/>
          <p:nvPr/>
        </p:nvPicPr>
        <p:blipFill>
          <a:blip r:embed="rId4">
            <a:alphaModFix/>
          </a:blip>
          <a:stretch>
            <a:fillRect/>
          </a:stretch>
        </p:blipFill>
        <p:spPr>
          <a:xfrm>
            <a:off x="8559450" y="5893613"/>
            <a:ext cx="1471399" cy="634636"/>
          </a:xfrm>
          <a:prstGeom prst="rect">
            <a:avLst/>
          </a:prstGeom>
          <a:noFill/>
          <a:ln>
            <a:noFill/>
          </a:ln>
        </p:spPr>
      </p:pic>
      <p:pic>
        <p:nvPicPr>
          <p:cNvPr id="788" name="Google Shape;788;p139"/>
          <p:cNvPicPr preferRelativeResize="0"/>
          <p:nvPr/>
        </p:nvPicPr>
        <p:blipFill>
          <a:blip r:embed="rId5">
            <a:alphaModFix/>
          </a:blip>
          <a:stretch>
            <a:fillRect/>
          </a:stretch>
        </p:blipFill>
        <p:spPr>
          <a:xfrm>
            <a:off x="10169000" y="6104848"/>
            <a:ext cx="1287733" cy="423400"/>
          </a:xfrm>
          <a:prstGeom prst="rect">
            <a:avLst/>
          </a:prstGeom>
          <a:noFill/>
          <a:ln>
            <a:noFill/>
          </a:ln>
        </p:spPr>
      </p:pic>
      <p:sp>
        <p:nvSpPr>
          <p:cNvPr id="789" name="Google Shape;789;p139"/>
          <p:cNvSpPr txBox="1"/>
          <p:nvPr>
            <p:ph idx="4294967295" type="title"/>
          </p:nvPr>
        </p:nvSpPr>
        <p:spPr>
          <a:xfrm>
            <a:off x="575467" y="366100"/>
            <a:ext cx="8297700" cy="957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4800">
                <a:solidFill>
                  <a:schemeClr val="lt1"/>
                </a:solidFill>
              </a:rPr>
              <a:t>Get ready for #OSFF24</a:t>
            </a:r>
            <a:endParaRPr sz="4800">
              <a:solidFill>
                <a:schemeClr val="lt1"/>
              </a:solidFill>
            </a:endParaRPr>
          </a:p>
        </p:txBody>
      </p:sp>
      <p:pic>
        <p:nvPicPr>
          <p:cNvPr id="790" name="Google Shape;790;p139"/>
          <p:cNvPicPr preferRelativeResize="0"/>
          <p:nvPr/>
        </p:nvPicPr>
        <p:blipFill>
          <a:blip r:embed="rId6">
            <a:alphaModFix/>
          </a:blip>
          <a:stretch>
            <a:fillRect/>
          </a:stretch>
        </p:blipFill>
        <p:spPr>
          <a:xfrm>
            <a:off x="694184" y="1775100"/>
            <a:ext cx="2805064" cy="2805064"/>
          </a:xfrm>
          <a:prstGeom prst="rect">
            <a:avLst/>
          </a:prstGeom>
          <a:noFill/>
          <a:ln>
            <a:noFill/>
          </a:ln>
        </p:spPr>
      </p:pic>
      <p:sp>
        <p:nvSpPr>
          <p:cNvPr id="791" name="Google Shape;791;p139"/>
          <p:cNvSpPr txBox="1"/>
          <p:nvPr/>
        </p:nvSpPr>
        <p:spPr>
          <a:xfrm>
            <a:off x="-233700" y="4626733"/>
            <a:ext cx="4660800" cy="674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1900">
                <a:solidFill>
                  <a:schemeClr val="lt1"/>
                </a:solidFill>
                <a:latin typeface="Montserrat"/>
                <a:ea typeface="Montserrat"/>
                <a:cs typeface="Montserrat"/>
                <a:sym typeface="Montserrat"/>
              </a:rPr>
              <a:t>LONDON </a:t>
            </a:r>
            <a:endParaRPr b="1" sz="19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US" sz="1900">
                <a:solidFill>
                  <a:schemeClr val="lt1"/>
                </a:solidFill>
                <a:latin typeface="Montserrat"/>
                <a:ea typeface="Montserrat"/>
                <a:cs typeface="Montserrat"/>
                <a:sym typeface="Montserrat"/>
              </a:rPr>
              <a:t>26 JUNE, 2024</a:t>
            </a:r>
            <a:endParaRPr b="1" sz="19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US" sz="1900">
                <a:solidFill>
                  <a:schemeClr val="lt1"/>
                </a:solidFill>
                <a:latin typeface="Montserrat"/>
                <a:ea typeface="Montserrat"/>
                <a:cs typeface="Montserrat"/>
                <a:sym typeface="Montserrat"/>
              </a:rPr>
              <a:t>1 DAY EVENT</a:t>
            </a:r>
            <a:endParaRPr b="1" sz="1900">
              <a:solidFill>
                <a:schemeClr val="lt1"/>
              </a:solidFill>
              <a:latin typeface="Montserrat"/>
              <a:ea typeface="Montserrat"/>
              <a:cs typeface="Montserrat"/>
              <a:sym typeface="Montserrat"/>
            </a:endParaRPr>
          </a:p>
        </p:txBody>
      </p:sp>
      <p:sp>
        <p:nvSpPr>
          <p:cNvPr id="792" name="Google Shape;792;p139"/>
          <p:cNvSpPr txBox="1"/>
          <p:nvPr/>
        </p:nvSpPr>
        <p:spPr>
          <a:xfrm>
            <a:off x="3671500" y="4626733"/>
            <a:ext cx="4660800" cy="674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1900">
                <a:solidFill>
                  <a:schemeClr val="lt1"/>
                </a:solidFill>
                <a:latin typeface="Montserrat"/>
                <a:ea typeface="Montserrat"/>
                <a:cs typeface="Montserrat"/>
                <a:sym typeface="Montserrat"/>
              </a:rPr>
              <a:t>NEW YORK </a:t>
            </a:r>
            <a:endParaRPr b="1" sz="19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US" sz="1900">
                <a:solidFill>
                  <a:schemeClr val="lt1"/>
                </a:solidFill>
                <a:latin typeface="Montserrat"/>
                <a:ea typeface="Montserrat"/>
                <a:cs typeface="Montserrat"/>
                <a:sym typeface="Montserrat"/>
              </a:rPr>
              <a:t>30 SEPTEMBER &amp; 1 OCTOBER, 2024</a:t>
            </a:r>
            <a:endParaRPr b="1" sz="19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US" sz="1900">
                <a:solidFill>
                  <a:schemeClr val="lt1"/>
                </a:solidFill>
                <a:latin typeface="Montserrat"/>
                <a:ea typeface="Montserrat"/>
                <a:cs typeface="Montserrat"/>
                <a:sym typeface="Montserrat"/>
              </a:rPr>
              <a:t>1.5 DAY EVENT</a:t>
            </a:r>
            <a:endParaRPr b="1" sz="1900">
              <a:solidFill>
                <a:schemeClr val="lt1"/>
              </a:solidFill>
              <a:latin typeface="Montserrat"/>
              <a:ea typeface="Montserrat"/>
              <a:cs typeface="Montserrat"/>
              <a:sym typeface="Montserrat"/>
            </a:endParaRPr>
          </a:p>
        </p:txBody>
      </p:sp>
      <p:sp>
        <p:nvSpPr>
          <p:cNvPr id="793" name="Google Shape;793;p139"/>
          <p:cNvSpPr txBox="1"/>
          <p:nvPr>
            <p:ph idx="4294967295" type="ctrTitle"/>
          </p:nvPr>
        </p:nvSpPr>
        <p:spPr>
          <a:xfrm>
            <a:off x="8655481" y="2992286"/>
            <a:ext cx="3075300" cy="2132400"/>
          </a:xfrm>
          <a:prstGeom prst="rect">
            <a:avLst/>
          </a:prstGeom>
        </p:spPr>
        <p:txBody>
          <a:bodyPr anchorCtr="0" anchor="t" bIns="121900" lIns="0" spcFirstLastPara="1" rIns="121900" wrap="square" tIns="121900">
            <a:noAutofit/>
          </a:bodyPr>
          <a:lstStyle/>
          <a:p>
            <a:pPr indent="0" lvl="0" marL="0" rtl="0" algn="ctr">
              <a:spcBef>
                <a:spcPts val="0"/>
              </a:spcBef>
              <a:spcAft>
                <a:spcPts val="0"/>
              </a:spcAft>
              <a:buClr>
                <a:srgbClr val="000000"/>
              </a:buClr>
              <a:buSzPts val="1300"/>
              <a:buFont typeface="Arial"/>
              <a:buNone/>
            </a:pPr>
            <a:r>
              <a:t/>
            </a:r>
            <a:endParaRPr sz="2900">
              <a:solidFill>
                <a:srgbClr val="D6C726"/>
              </a:solidFill>
            </a:endParaRPr>
          </a:p>
          <a:p>
            <a:pPr indent="0" lvl="0" marL="0" rtl="0" algn="ctr">
              <a:spcBef>
                <a:spcPts val="0"/>
              </a:spcBef>
              <a:spcAft>
                <a:spcPts val="0"/>
              </a:spcAft>
              <a:buClr>
                <a:srgbClr val="000000"/>
              </a:buClr>
              <a:buSzPts val="1300"/>
              <a:buFont typeface="Arial"/>
              <a:buNone/>
            </a:pPr>
            <a:r>
              <a:t/>
            </a:r>
            <a:endParaRPr sz="2900">
              <a:solidFill>
                <a:srgbClr val="D6C726"/>
              </a:solidFill>
            </a:endParaRPr>
          </a:p>
          <a:p>
            <a:pPr indent="0" lvl="0" marL="0" rtl="0" algn="ctr">
              <a:spcBef>
                <a:spcPts val="0"/>
              </a:spcBef>
              <a:spcAft>
                <a:spcPts val="0"/>
              </a:spcAft>
              <a:buClr>
                <a:srgbClr val="000000"/>
              </a:buClr>
              <a:buSzPts val="1300"/>
              <a:buFont typeface="Arial"/>
              <a:buNone/>
            </a:pPr>
            <a:r>
              <a:rPr lang="en-US" sz="2900" u="sng">
                <a:solidFill>
                  <a:srgbClr val="D6C726"/>
                </a:solidFill>
                <a:hlinkClick r:id="rId7">
                  <a:extLst>
                    <a:ext uri="{A12FA001-AC4F-418D-AE19-62706E023703}">
                      <ahyp:hlinkClr val="tx"/>
                    </a:ext>
                  </a:extLst>
                </a:hlinkClick>
              </a:rPr>
              <a:t>Sponsor, Attend, Speak</a:t>
            </a:r>
            <a:endParaRPr sz="2900" u="sng">
              <a:solidFill>
                <a:srgbClr val="D6C726"/>
              </a:solidFill>
            </a:endParaRPr>
          </a:p>
          <a:p>
            <a:pPr indent="0" lvl="0" marL="0" rtl="0" algn="ctr">
              <a:spcBef>
                <a:spcPts val="0"/>
              </a:spcBef>
              <a:spcAft>
                <a:spcPts val="0"/>
              </a:spcAft>
              <a:buClr>
                <a:srgbClr val="000000"/>
              </a:buClr>
              <a:buSzPts val="1300"/>
              <a:buFont typeface="Arial"/>
              <a:buNone/>
            </a:pPr>
            <a:r>
              <a:t/>
            </a:r>
            <a:endParaRPr i="1" sz="2900">
              <a:solidFill>
                <a:schemeClr val="lt1"/>
              </a:solidFill>
            </a:endParaRPr>
          </a:p>
          <a:p>
            <a:pPr indent="0" lvl="0" marL="0" rtl="0" algn="l">
              <a:spcBef>
                <a:spcPts val="0"/>
              </a:spcBef>
              <a:spcAft>
                <a:spcPts val="0"/>
              </a:spcAft>
              <a:buClr>
                <a:srgbClr val="000000"/>
              </a:buClr>
              <a:buSzPts val="1300"/>
              <a:buFont typeface="Arial"/>
              <a:buNone/>
            </a:pPr>
            <a:r>
              <a:t/>
            </a:r>
            <a:endParaRPr i="1" sz="2200">
              <a:solidFill>
                <a:schemeClr val="accent2"/>
              </a:solidFill>
            </a:endParaRPr>
          </a:p>
        </p:txBody>
      </p:sp>
      <p:sp>
        <p:nvSpPr>
          <p:cNvPr id="794" name="Google Shape;794;p139"/>
          <p:cNvSpPr txBox="1"/>
          <p:nvPr>
            <p:ph idx="4294967295" type="subTitle"/>
          </p:nvPr>
        </p:nvSpPr>
        <p:spPr>
          <a:xfrm>
            <a:off x="925895" y="1079533"/>
            <a:ext cx="7501500" cy="6747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i="1" lang="en-US" sz="2400">
                <a:solidFill>
                  <a:schemeClr val="lt1"/>
                </a:solidFill>
              </a:rPr>
              <a:t>OSFF is back in London &amp; growing in NYC!</a:t>
            </a:r>
            <a:endParaRPr i="1" sz="2400">
              <a:solidFill>
                <a:schemeClr val="lt1"/>
              </a:solidFill>
            </a:endParaRPr>
          </a:p>
        </p:txBody>
      </p:sp>
      <p:grpSp>
        <p:nvGrpSpPr>
          <p:cNvPr id="795" name="Google Shape;795;p139"/>
          <p:cNvGrpSpPr/>
          <p:nvPr/>
        </p:nvGrpSpPr>
        <p:grpSpPr>
          <a:xfrm>
            <a:off x="4618759" y="1807194"/>
            <a:ext cx="2766285" cy="2740677"/>
            <a:chOff x="3361802" y="1813399"/>
            <a:chExt cx="2092500" cy="2108700"/>
          </a:xfrm>
        </p:grpSpPr>
        <p:sp>
          <p:nvSpPr>
            <p:cNvPr id="796" name="Google Shape;796;p139"/>
            <p:cNvSpPr/>
            <p:nvPr/>
          </p:nvSpPr>
          <p:spPr>
            <a:xfrm>
              <a:off x="3361802" y="1813399"/>
              <a:ext cx="2092500" cy="2108700"/>
            </a:xfrm>
            <a:prstGeom prst="ellipse">
              <a:avLst/>
            </a:prstGeom>
            <a:solidFill>
              <a:schemeClr val="dk1"/>
            </a:solidFill>
            <a:ln cap="flat" cmpd="sng" w="3810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pic>
          <p:nvPicPr>
            <p:cNvPr id="797" name="Google Shape;797;p139"/>
            <p:cNvPicPr preferRelativeResize="0"/>
            <p:nvPr/>
          </p:nvPicPr>
          <p:blipFill rotWithShape="1">
            <a:blip r:embed="rId8">
              <a:alphaModFix/>
            </a:blip>
            <a:srcRect b="1588" l="2092" r="1929" t="1521"/>
            <a:stretch/>
          </p:blipFill>
          <p:spPr>
            <a:xfrm>
              <a:off x="3410922" y="1861211"/>
              <a:ext cx="1994260" cy="2013076"/>
            </a:xfrm>
            <a:prstGeom prst="rect">
              <a:avLst/>
            </a:prstGeom>
            <a:noFill/>
            <a:ln>
              <a:noFill/>
            </a:ln>
          </p:spPr>
        </p:pic>
        <p:sp>
          <p:nvSpPr>
            <p:cNvPr id="798" name="Google Shape;798;p139"/>
            <p:cNvSpPr/>
            <p:nvPr/>
          </p:nvSpPr>
          <p:spPr>
            <a:xfrm>
              <a:off x="3414152" y="1873849"/>
              <a:ext cx="1987800" cy="1987800"/>
            </a:xfrm>
            <a:prstGeom prst="ellipse">
              <a:avLst/>
            </a:prstGeom>
            <a:noFill/>
            <a:ln cap="flat" cmpd="sng" w="381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pSp>
      <p:cxnSp>
        <p:nvCxnSpPr>
          <p:cNvPr id="799" name="Google Shape;799;p139"/>
          <p:cNvCxnSpPr/>
          <p:nvPr/>
        </p:nvCxnSpPr>
        <p:spPr>
          <a:xfrm>
            <a:off x="8280400" y="643400"/>
            <a:ext cx="0" cy="5571300"/>
          </a:xfrm>
          <a:prstGeom prst="straightConnector1">
            <a:avLst/>
          </a:prstGeom>
          <a:noFill/>
          <a:ln cap="flat" cmpd="sng" w="28575">
            <a:solidFill>
              <a:schemeClr val="lt1"/>
            </a:solidFill>
            <a:prstDash val="solid"/>
            <a:round/>
            <a:headEnd len="med" w="med" type="none"/>
            <a:tailEnd len="med" w="med" type="none"/>
          </a:ln>
        </p:spPr>
      </p:cxnSp>
      <p:pic>
        <p:nvPicPr>
          <p:cNvPr id="800" name="Google Shape;800;p139"/>
          <p:cNvPicPr preferRelativeResize="0"/>
          <p:nvPr/>
        </p:nvPicPr>
        <p:blipFill>
          <a:blip r:embed="rId9">
            <a:alphaModFix/>
          </a:blip>
          <a:stretch>
            <a:fillRect/>
          </a:stretch>
        </p:blipFill>
        <p:spPr>
          <a:xfrm>
            <a:off x="8987134" y="1444733"/>
            <a:ext cx="2411867" cy="241186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40"/>
          <p:cNvSpPr txBox="1"/>
          <p:nvPr/>
        </p:nvSpPr>
        <p:spPr>
          <a:xfrm>
            <a:off x="328500" y="85017"/>
            <a:ext cx="6096000" cy="763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3200">
                <a:solidFill>
                  <a:schemeClr val="accent5"/>
                </a:solidFill>
                <a:latin typeface="Montserrat"/>
                <a:ea typeface="Montserrat"/>
                <a:cs typeface="Montserrat"/>
                <a:sym typeface="Montserrat"/>
              </a:rPr>
              <a:t>FINOS Project Sandbox</a:t>
            </a:r>
            <a:endParaRPr b="1" sz="3200">
              <a:solidFill>
                <a:schemeClr val="accent5"/>
              </a:solidFill>
              <a:latin typeface="Montserrat"/>
              <a:ea typeface="Montserrat"/>
              <a:cs typeface="Montserrat"/>
              <a:sym typeface="Montserrat"/>
            </a:endParaRPr>
          </a:p>
        </p:txBody>
      </p:sp>
      <p:sp>
        <p:nvSpPr>
          <p:cNvPr id="806" name="Google Shape;806;p140"/>
          <p:cNvSpPr txBox="1"/>
          <p:nvPr/>
        </p:nvSpPr>
        <p:spPr>
          <a:xfrm>
            <a:off x="6324433" y="595833"/>
            <a:ext cx="5552700" cy="5548500"/>
          </a:xfrm>
          <a:prstGeom prst="rect">
            <a:avLst/>
          </a:prstGeom>
          <a:noFill/>
          <a:ln cap="flat" cmpd="sng" w="28575">
            <a:solidFill>
              <a:srgbClr val="F9CB9C"/>
            </a:solidFill>
            <a:prstDash val="dash"/>
            <a:round/>
            <a:headEnd len="sm" w="sm" type="none"/>
            <a:tailEnd len="sm" w="sm" type="none"/>
          </a:ln>
        </p:spPr>
        <p:txBody>
          <a:bodyPr anchorCtr="0" anchor="t" bIns="121900" lIns="121900" spcFirstLastPara="1" rIns="121900" wrap="square" tIns="121900">
            <a:noAutofit/>
          </a:bodyPr>
          <a:lstStyle/>
          <a:p>
            <a:pPr indent="0" lvl="0" marL="0" rtl="0" algn="ctr">
              <a:lnSpc>
                <a:spcPct val="115000"/>
              </a:lnSpc>
              <a:spcBef>
                <a:spcPts val="2000"/>
              </a:spcBef>
              <a:spcAft>
                <a:spcPts val="0"/>
              </a:spcAft>
              <a:buNone/>
            </a:pPr>
            <a:r>
              <a:rPr lang="en-US" sz="1200">
                <a:solidFill>
                  <a:schemeClr val="dk1"/>
                </a:solidFill>
                <a:latin typeface="Montserrat"/>
                <a:ea typeface="Montserrat"/>
                <a:cs typeface="Montserrat"/>
                <a:sym typeface="Montserrat"/>
              </a:rPr>
              <a:t>   </a:t>
            </a:r>
            <a:r>
              <a:rPr b="1" lang="en-US" sz="1700">
                <a:solidFill>
                  <a:schemeClr val="dk1"/>
                </a:solidFill>
                <a:latin typeface="Montserrat"/>
                <a:ea typeface="Montserrat"/>
                <a:cs typeface="Montserrat"/>
                <a:sym typeface="Montserrat"/>
              </a:rPr>
              <a:t>What is the FINOS Project Sandbox?</a:t>
            </a:r>
            <a:endParaRPr b="1" sz="1700">
              <a:solidFill>
                <a:schemeClr val="dk1"/>
              </a:solidFill>
              <a:latin typeface="Montserrat"/>
              <a:ea typeface="Montserrat"/>
              <a:cs typeface="Montserrat"/>
              <a:sym typeface="Montserrat"/>
            </a:endParaRPr>
          </a:p>
          <a:p>
            <a:pPr indent="0" lvl="0" marL="0" rtl="0" algn="ctr">
              <a:lnSpc>
                <a:spcPct val="115000"/>
              </a:lnSpc>
              <a:spcBef>
                <a:spcPts val="2000"/>
              </a:spcBef>
              <a:spcAft>
                <a:spcPts val="0"/>
              </a:spcAft>
              <a:buNone/>
            </a:pPr>
            <a:r>
              <a:rPr lang="en-US" sz="1600">
                <a:solidFill>
                  <a:srgbClr val="444444"/>
                </a:solidFill>
                <a:latin typeface="Montserrat"/>
                <a:ea typeface="Montserrat"/>
                <a:cs typeface="Montserrat"/>
                <a:sym typeface="Montserrat"/>
              </a:rPr>
              <a:t>The </a:t>
            </a:r>
            <a:r>
              <a:rPr b="1" lang="en-US" sz="1600">
                <a:solidFill>
                  <a:schemeClr val="hlink"/>
                </a:solidFill>
                <a:uFill>
                  <a:noFill/>
                </a:uFill>
                <a:latin typeface="Montserrat"/>
                <a:ea typeface="Montserrat"/>
                <a:cs typeface="Montserrat"/>
                <a:sym typeface="Montserrat"/>
                <a:hlinkClick r:id="rId3"/>
              </a:rPr>
              <a:t>FINOS Sandbox</a:t>
            </a:r>
            <a:r>
              <a:rPr lang="en-US" sz="1600">
                <a:solidFill>
                  <a:srgbClr val="444444"/>
                </a:solidFill>
                <a:latin typeface="Montserrat"/>
                <a:ea typeface="Montserrat"/>
                <a:cs typeface="Montserrat"/>
                <a:sym typeface="Montserrat"/>
              </a:rPr>
              <a:t> allows FINOS open source projects to host a public runtime environment to serve different purposes, like enabling easy evaluation, public collaboration or delivering real life demo environments. The FINOS technology team provides infrastructure and operational support to project maintainers, enabling them to focus on development rather than operations.</a:t>
            </a:r>
            <a:endParaRPr sz="1600">
              <a:solidFill>
                <a:srgbClr val="444444"/>
              </a:solidFill>
              <a:latin typeface="Montserrat"/>
              <a:ea typeface="Montserrat"/>
              <a:cs typeface="Montserrat"/>
              <a:sym typeface="Montserrat"/>
            </a:endParaRPr>
          </a:p>
          <a:p>
            <a:pPr indent="0" lvl="0" marL="0" rtl="0" algn="ctr">
              <a:spcBef>
                <a:spcPts val="2000"/>
              </a:spcBef>
              <a:spcAft>
                <a:spcPts val="0"/>
              </a:spcAft>
              <a:buNone/>
            </a:pPr>
            <a:r>
              <a:rPr b="1" lang="en-US" sz="1700">
                <a:solidFill>
                  <a:schemeClr val="dk1"/>
                </a:solidFill>
                <a:latin typeface="Montserrat"/>
                <a:ea typeface="Montserrat"/>
                <a:cs typeface="Montserrat"/>
                <a:sym typeface="Montserrat"/>
              </a:rPr>
              <a:t>Propose a Project for Inclusion</a:t>
            </a:r>
            <a:endParaRPr b="1" sz="1700">
              <a:solidFill>
                <a:schemeClr val="dk1"/>
              </a:solidFill>
              <a:latin typeface="Montserrat"/>
              <a:ea typeface="Montserrat"/>
              <a:cs typeface="Montserrat"/>
              <a:sym typeface="Montserrat"/>
            </a:endParaRPr>
          </a:p>
          <a:p>
            <a:pPr indent="0" lvl="0" marL="0" rtl="0" algn="ctr">
              <a:lnSpc>
                <a:spcPct val="115000"/>
              </a:lnSpc>
              <a:spcBef>
                <a:spcPts val="1600"/>
              </a:spcBef>
              <a:spcAft>
                <a:spcPts val="0"/>
              </a:spcAft>
              <a:buNone/>
            </a:pPr>
            <a:r>
              <a:rPr lang="en-US" sz="1600">
                <a:solidFill>
                  <a:srgbClr val="444444"/>
                </a:solidFill>
                <a:latin typeface="Montserrat"/>
                <a:ea typeface="Montserrat"/>
                <a:cs typeface="Montserrat"/>
                <a:sym typeface="Montserrat"/>
              </a:rPr>
              <a:t>All contributors to </a:t>
            </a:r>
            <a:r>
              <a:rPr b="1" lang="en-US" sz="1600">
                <a:solidFill>
                  <a:srgbClr val="00B5E2"/>
                </a:solidFill>
                <a:uFill>
                  <a:noFill/>
                </a:uFill>
                <a:latin typeface="Montserrat"/>
                <a:ea typeface="Montserrat"/>
                <a:cs typeface="Montserrat"/>
                <a:sym typeface="Montserrat"/>
                <a:hlinkClick r:id="rId4">
                  <a:extLst>
                    <a:ext uri="{A12FA001-AC4F-418D-AE19-62706E023703}">
                      <ahyp:hlinkClr val="tx"/>
                    </a:ext>
                  </a:extLst>
                </a:hlinkClick>
              </a:rPr>
              <a:t>FINOS projects</a:t>
            </a:r>
            <a:r>
              <a:rPr lang="en-US" sz="1600">
                <a:solidFill>
                  <a:srgbClr val="444444"/>
                </a:solidFill>
                <a:latin typeface="Montserrat"/>
                <a:ea typeface="Montserrat"/>
                <a:cs typeface="Montserrat"/>
                <a:sym typeface="Montserrat"/>
              </a:rPr>
              <a:t> that are affiliated with a </a:t>
            </a:r>
            <a:r>
              <a:rPr b="1" lang="en-US" sz="1600">
                <a:solidFill>
                  <a:srgbClr val="00B5E2"/>
                </a:solidFill>
                <a:uFill>
                  <a:noFill/>
                </a:uFill>
                <a:latin typeface="Montserrat"/>
                <a:ea typeface="Montserrat"/>
                <a:cs typeface="Montserrat"/>
                <a:sym typeface="Montserrat"/>
                <a:hlinkClick r:id="rId5">
                  <a:extLst>
                    <a:ext uri="{A12FA001-AC4F-418D-AE19-62706E023703}">
                      <ahyp:hlinkClr val="tx"/>
                    </a:ext>
                  </a:extLst>
                </a:hlinkClick>
              </a:rPr>
              <a:t>FINOS Member</a:t>
            </a:r>
            <a:r>
              <a:rPr lang="en-US" sz="1600">
                <a:solidFill>
                  <a:srgbClr val="444444"/>
                </a:solidFill>
                <a:latin typeface="Montserrat"/>
                <a:ea typeface="Montserrat"/>
                <a:cs typeface="Montserrat"/>
                <a:sym typeface="Montserrat"/>
              </a:rPr>
              <a:t> can request to be included in the FINOS Project Sandbox by emailing </a:t>
            </a:r>
            <a:r>
              <a:rPr b="1" lang="en-US" sz="1600" u="sng">
                <a:solidFill>
                  <a:srgbClr val="00B5E2"/>
                </a:solidFill>
                <a:latin typeface="Montserrat"/>
                <a:ea typeface="Montserrat"/>
                <a:cs typeface="Montserrat"/>
                <a:sym typeface="Montserrat"/>
              </a:rPr>
              <a:t>help@finos.org</a:t>
            </a:r>
            <a:r>
              <a:rPr lang="en-US" sz="1600">
                <a:solidFill>
                  <a:srgbClr val="444444"/>
                </a:solidFill>
                <a:latin typeface="Montserrat"/>
                <a:ea typeface="Montserrat"/>
                <a:cs typeface="Montserrat"/>
                <a:sym typeface="Montserrat"/>
              </a:rPr>
              <a:t>.</a:t>
            </a:r>
            <a:endParaRPr sz="2000">
              <a:solidFill>
                <a:srgbClr val="444444"/>
              </a:solidFill>
              <a:latin typeface="Montserrat"/>
              <a:ea typeface="Montserrat"/>
              <a:cs typeface="Montserrat"/>
              <a:sym typeface="Montserrat"/>
            </a:endParaRPr>
          </a:p>
          <a:p>
            <a:pPr indent="0" lvl="0" marL="381000" rtl="0" algn="l">
              <a:lnSpc>
                <a:spcPct val="115000"/>
              </a:lnSpc>
              <a:spcBef>
                <a:spcPts val="1600"/>
              </a:spcBef>
              <a:spcAft>
                <a:spcPts val="2000"/>
              </a:spcAft>
              <a:buNone/>
            </a:pPr>
            <a:r>
              <a:t/>
            </a:r>
            <a:endParaRPr sz="1100">
              <a:solidFill>
                <a:schemeClr val="dk1"/>
              </a:solidFill>
              <a:latin typeface="Montserrat"/>
              <a:ea typeface="Montserrat"/>
              <a:cs typeface="Montserrat"/>
              <a:sym typeface="Montserrat"/>
            </a:endParaRPr>
          </a:p>
        </p:txBody>
      </p:sp>
      <p:sp>
        <p:nvSpPr>
          <p:cNvPr id="807" name="Google Shape;807;p140"/>
          <p:cNvSpPr txBox="1"/>
          <p:nvPr/>
        </p:nvSpPr>
        <p:spPr>
          <a:xfrm>
            <a:off x="860284" y="774589"/>
            <a:ext cx="5032500" cy="2657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700">
                <a:solidFill>
                  <a:schemeClr val="dk1"/>
                </a:solidFill>
                <a:latin typeface="Montserrat"/>
                <a:ea typeface="Montserrat"/>
                <a:cs typeface="Montserrat"/>
                <a:sym typeface="Montserrat"/>
              </a:rPr>
              <a:t>Benefits</a:t>
            </a:r>
            <a:endParaRPr b="1" sz="1300">
              <a:solidFill>
                <a:schemeClr val="dk1"/>
              </a:solidFill>
              <a:latin typeface="Montserrat"/>
              <a:ea typeface="Montserrat"/>
              <a:cs typeface="Montserrat"/>
              <a:sym typeface="Montserrat"/>
            </a:endParaRPr>
          </a:p>
          <a:p>
            <a:pPr indent="0" lvl="0" marL="0" rtl="0" algn="l">
              <a:lnSpc>
                <a:spcPct val="115000"/>
              </a:lnSpc>
              <a:spcBef>
                <a:spcPts val="1900"/>
              </a:spcBef>
              <a:spcAft>
                <a:spcPts val="0"/>
              </a:spcAft>
              <a:buNone/>
            </a:pPr>
            <a:r>
              <a:rPr b="1" lang="en-US" sz="1600">
                <a:solidFill>
                  <a:schemeClr val="dk1"/>
                </a:solidFill>
                <a:latin typeface="Montserrat"/>
                <a:ea typeface="Montserrat"/>
                <a:cs typeface="Montserrat"/>
                <a:sym typeface="Montserrat"/>
              </a:rPr>
              <a:t>For adopters:</a:t>
            </a:r>
            <a:r>
              <a:rPr lang="en-US" sz="1600">
                <a:solidFill>
                  <a:schemeClr val="dk1"/>
                </a:solidFill>
                <a:latin typeface="Montserrat"/>
                <a:ea typeface="Montserrat"/>
                <a:cs typeface="Montserrat"/>
                <a:sym typeface="Montserrat"/>
              </a:rPr>
              <a:t> it shows the art of the possible of FINOS projects.</a:t>
            </a:r>
            <a:endParaRPr sz="1600">
              <a:solidFill>
                <a:schemeClr val="dk1"/>
              </a:solidFill>
              <a:latin typeface="Montserrat"/>
              <a:ea typeface="Montserrat"/>
              <a:cs typeface="Montserrat"/>
              <a:sym typeface="Montserrat"/>
            </a:endParaRPr>
          </a:p>
          <a:p>
            <a:pPr indent="0" lvl="0" marL="0" rtl="0" algn="l">
              <a:lnSpc>
                <a:spcPct val="115000"/>
              </a:lnSpc>
              <a:spcBef>
                <a:spcPts val="1900"/>
              </a:spcBef>
              <a:spcAft>
                <a:spcPts val="1900"/>
              </a:spcAft>
              <a:buNone/>
            </a:pPr>
            <a:r>
              <a:rPr b="1" lang="en-US" sz="1600">
                <a:solidFill>
                  <a:schemeClr val="dk1"/>
                </a:solidFill>
                <a:latin typeface="Montserrat"/>
                <a:ea typeface="Montserrat"/>
                <a:cs typeface="Montserrat"/>
                <a:sym typeface="Montserrat"/>
              </a:rPr>
              <a:t>For project maintainers and contributors:</a:t>
            </a:r>
            <a:r>
              <a:rPr lang="en-US" sz="1600">
                <a:solidFill>
                  <a:schemeClr val="dk1"/>
                </a:solidFill>
                <a:latin typeface="Montserrat"/>
                <a:ea typeface="Montserrat"/>
                <a:cs typeface="Montserrat"/>
                <a:sym typeface="Montserrat"/>
              </a:rPr>
              <a:t> it lowers barriers to participation and helps projects scale, providing a venue for consumers and contributors to engage. </a:t>
            </a:r>
            <a:endParaRPr sz="1600">
              <a:solidFill>
                <a:schemeClr val="dk1"/>
              </a:solidFill>
              <a:latin typeface="Montserrat"/>
              <a:ea typeface="Montserrat"/>
              <a:cs typeface="Montserrat"/>
              <a:sym typeface="Montserrat"/>
            </a:endParaRPr>
          </a:p>
        </p:txBody>
      </p:sp>
      <p:pic>
        <p:nvPicPr>
          <p:cNvPr id="808" name="Google Shape;808;p140"/>
          <p:cNvPicPr preferRelativeResize="0"/>
          <p:nvPr/>
        </p:nvPicPr>
        <p:blipFill>
          <a:blip r:embed="rId6">
            <a:alphaModFix/>
          </a:blip>
          <a:stretch>
            <a:fillRect/>
          </a:stretch>
        </p:blipFill>
        <p:spPr>
          <a:xfrm>
            <a:off x="97600" y="38933"/>
            <a:ext cx="684635" cy="855765"/>
          </a:xfrm>
          <a:prstGeom prst="rect">
            <a:avLst/>
          </a:prstGeom>
          <a:noFill/>
          <a:ln>
            <a:noFill/>
          </a:ln>
        </p:spPr>
      </p:pic>
      <p:grpSp>
        <p:nvGrpSpPr>
          <p:cNvPr id="809" name="Google Shape;809;p140"/>
          <p:cNvGrpSpPr/>
          <p:nvPr/>
        </p:nvGrpSpPr>
        <p:grpSpPr>
          <a:xfrm>
            <a:off x="319233" y="3696676"/>
            <a:ext cx="5725477" cy="2378349"/>
            <a:chOff x="3836892" y="630958"/>
            <a:chExt cx="4753800" cy="1514100"/>
          </a:xfrm>
        </p:grpSpPr>
        <p:sp>
          <p:nvSpPr>
            <p:cNvPr id="810" name="Google Shape;810;p140"/>
            <p:cNvSpPr/>
            <p:nvPr/>
          </p:nvSpPr>
          <p:spPr>
            <a:xfrm>
              <a:off x="3836892" y="630958"/>
              <a:ext cx="4753800" cy="15141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11" name="Google Shape;811;p140"/>
            <p:cNvSpPr txBox="1"/>
            <p:nvPr/>
          </p:nvSpPr>
          <p:spPr>
            <a:xfrm>
              <a:off x="3882055" y="630958"/>
              <a:ext cx="4663500" cy="3234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700">
                  <a:solidFill>
                    <a:schemeClr val="hlink"/>
                  </a:solidFill>
                  <a:uFill>
                    <a:noFill/>
                  </a:uFill>
                  <a:latin typeface="Montserrat"/>
                  <a:ea typeface="Montserrat"/>
                  <a:cs typeface="Montserrat"/>
                  <a:sym typeface="Montserrat"/>
                  <a:hlinkClick r:id="rId7"/>
                </a:rPr>
                <a:t>In the FINOS Sandbox</a:t>
              </a:r>
              <a:endParaRPr sz="1600">
                <a:solidFill>
                  <a:schemeClr val="dk1"/>
                </a:solidFill>
                <a:latin typeface="Montserrat"/>
                <a:ea typeface="Montserrat"/>
                <a:cs typeface="Montserrat"/>
                <a:sym typeface="Montserrat"/>
              </a:endParaRPr>
            </a:p>
          </p:txBody>
        </p:sp>
      </p:grpSp>
      <p:grpSp>
        <p:nvGrpSpPr>
          <p:cNvPr id="812" name="Google Shape;812;p140"/>
          <p:cNvGrpSpPr/>
          <p:nvPr/>
        </p:nvGrpSpPr>
        <p:grpSpPr>
          <a:xfrm>
            <a:off x="1507045" y="4224139"/>
            <a:ext cx="4157829" cy="1655742"/>
            <a:chOff x="656500" y="2833000"/>
            <a:chExt cx="3118450" cy="1241838"/>
          </a:xfrm>
        </p:grpSpPr>
        <p:pic>
          <p:nvPicPr>
            <p:cNvPr id="813" name="Google Shape;813;p140"/>
            <p:cNvPicPr preferRelativeResize="0"/>
            <p:nvPr/>
          </p:nvPicPr>
          <p:blipFill>
            <a:blip r:embed="rId8">
              <a:alphaModFix/>
            </a:blip>
            <a:stretch>
              <a:fillRect/>
            </a:stretch>
          </p:blipFill>
          <p:spPr>
            <a:xfrm>
              <a:off x="868024" y="2833000"/>
              <a:ext cx="513475" cy="513475"/>
            </a:xfrm>
            <a:prstGeom prst="rect">
              <a:avLst/>
            </a:prstGeom>
            <a:noFill/>
            <a:ln>
              <a:noFill/>
            </a:ln>
          </p:spPr>
        </p:pic>
        <p:pic>
          <p:nvPicPr>
            <p:cNvPr id="814" name="Google Shape;814;p140"/>
            <p:cNvPicPr preferRelativeResize="0"/>
            <p:nvPr/>
          </p:nvPicPr>
          <p:blipFill>
            <a:blip r:embed="rId9">
              <a:alphaModFix/>
            </a:blip>
            <a:stretch>
              <a:fillRect/>
            </a:stretch>
          </p:blipFill>
          <p:spPr>
            <a:xfrm>
              <a:off x="2562900" y="2938240"/>
              <a:ext cx="1212050" cy="303000"/>
            </a:xfrm>
            <a:prstGeom prst="rect">
              <a:avLst/>
            </a:prstGeom>
            <a:noFill/>
            <a:ln>
              <a:noFill/>
            </a:ln>
          </p:spPr>
        </p:pic>
        <p:pic>
          <p:nvPicPr>
            <p:cNvPr id="815" name="Google Shape;815;p140"/>
            <p:cNvPicPr preferRelativeResize="0"/>
            <p:nvPr/>
          </p:nvPicPr>
          <p:blipFill>
            <a:blip r:embed="rId10">
              <a:alphaModFix/>
            </a:blip>
            <a:stretch>
              <a:fillRect/>
            </a:stretch>
          </p:blipFill>
          <p:spPr>
            <a:xfrm>
              <a:off x="1603688" y="2833000"/>
              <a:ext cx="1026950" cy="513475"/>
            </a:xfrm>
            <a:prstGeom prst="rect">
              <a:avLst/>
            </a:prstGeom>
            <a:noFill/>
            <a:ln>
              <a:noFill/>
            </a:ln>
          </p:spPr>
        </p:pic>
        <p:pic>
          <p:nvPicPr>
            <p:cNvPr id="816" name="Google Shape;816;p140"/>
            <p:cNvPicPr preferRelativeResize="0"/>
            <p:nvPr/>
          </p:nvPicPr>
          <p:blipFill>
            <a:blip r:embed="rId11">
              <a:alphaModFix/>
            </a:blip>
            <a:stretch>
              <a:fillRect/>
            </a:stretch>
          </p:blipFill>
          <p:spPr>
            <a:xfrm>
              <a:off x="1544475" y="3502138"/>
              <a:ext cx="1145400" cy="572700"/>
            </a:xfrm>
            <a:prstGeom prst="rect">
              <a:avLst/>
            </a:prstGeom>
            <a:noFill/>
            <a:ln>
              <a:noFill/>
            </a:ln>
          </p:spPr>
        </p:pic>
        <p:pic>
          <p:nvPicPr>
            <p:cNvPr id="817" name="Google Shape;817;p140"/>
            <p:cNvPicPr preferRelativeResize="0"/>
            <p:nvPr/>
          </p:nvPicPr>
          <p:blipFill>
            <a:blip r:embed="rId12">
              <a:alphaModFix/>
            </a:blip>
            <a:stretch>
              <a:fillRect/>
            </a:stretch>
          </p:blipFill>
          <p:spPr>
            <a:xfrm>
              <a:off x="2655446" y="3615362"/>
              <a:ext cx="1026950" cy="256738"/>
            </a:xfrm>
            <a:prstGeom prst="rect">
              <a:avLst/>
            </a:prstGeom>
            <a:noFill/>
            <a:ln>
              <a:noFill/>
            </a:ln>
          </p:spPr>
        </p:pic>
        <p:pic>
          <p:nvPicPr>
            <p:cNvPr id="818" name="Google Shape;818;p140"/>
            <p:cNvPicPr preferRelativeResize="0"/>
            <p:nvPr/>
          </p:nvPicPr>
          <p:blipFill>
            <a:blip r:embed="rId13">
              <a:alphaModFix/>
            </a:blip>
            <a:stretch>
              <a:fillRect/>
            </a:stretch>
          </p:blipFill>
          <p:spPr>
            <a:xfrm>
              <a:off x="656500" y="3615338"/>
              <a:ext cx="887975" cy="346325"/>
            </a:xfrm>
            <a:prstGeom prst="rect">
              <a:avLst/>
            </a:prstGeom>
            <a:noFill/>
            <a:ln>
              <a:noFill/>
            </a:ln>
          </p:spPr>
        </p:pic>
      </p:grpSp>
      <p:pic>
        <p:nvPicPr>
          <p:cNvPr id="819" name="Google Shape;819;p140"/>
          <p:cNvPicPr preferRelativeResize="0"/>
          <p:nvPr/>
        </p:nvPicPr>
        <p:blipFill rotWithShape="1">
          <a:blip r:embed="rId14">
            <a:alphaModFix/>
          </a:blip>
          <a:srcRect b="0" l="0" r="0" t="0"/>
          <a:stretch/>
        </p:blipFill>
        <p:spPr>
          <a:xfrm>
            <a:off x="97600" y="3995067"/>
            <a:ext cx="1363716" cy="169556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3" name="Shape 823"/>
        <p:cNvGrpSpPr/>
        <p:nvPr/>
      </p:nvGrpSpPr>
      <p:grpSpPr>
        <a:xfrm>
          <a:off x="0" y="0"/>
          <a:ext cx="0" cy="0"/>
          <a:chOff x="0" y="0"/>
          <a:chExt cx="0" cy="0"/>
        </a:xfrm>
      </p:grpSpPr>
      <p:sp>
        <p:nvSpPr>
          <p:cNvPr id="824" name="Google Shape;824;p141"/>
          <p:cNvSpPr txBox="1"/>
          <p:nvPr/>
        </p:nvSpPr>
        <p:spPr>
          <a:xfrm>
            <a:off x="436833" y="2992467"/>
            <a:ext cx="3747600" cy="1554600"/>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lang="en-US" sz="1700">
                <a:solidFill>
                  <a:schemeClr val="lt1"/>
                </a:solidFill>
                <a:latin typeface="Montserrat"/>
                <a:ea typeface="Montserrat"/>
                <a:cs typeface="Montserrat"/>
                <a:sym typeface="Montserrat"/>
              </a:rPr>
              <a:t>The newly formed</a:t>
            </a:r>
            <a:r>
              <a:rPr lang="en-US" sz="1700">
                <a:solidFill>
                  <a:schemeClr val="lt1"/>
                </a:solidFill>
                <a:latin typeface="Montserrat Medium"/>
                <a:ea typeface="Montserrat Medium"/>
                <a:cs typeface="Montserrat Medium"/>
                <a:sym typeface="Montserrat Medium"/>
              </a:rPr>
              <a:t> </a:t>
            </a:r>
            <a:r>
              <a:rPr b="1" lang="en-US" sz="1700">
                <a:solidFill>
                  <a:schemeClr val="hlink"/>
                </a:solidFill>
                <a:uFill>
                  <a:noFill/>
                </a:uFill>
                <a:latin typeface="Montserrat"/>
                <a:ea typeface="Montserrat"/>
                <a:cs typeface="Montserrat"/>
                <a:sym typeface="Montserrat"/>
                <a:hlinkClick r:id="rId4"/>
              </a:rPr>
              <a:t>AI Readiness SIG</a:t>
            </a:r>
            <a:r>
              <a:rPr lang="en-US" sz="1700">
                <a:solidFill>
                  <a:schemeClr val="lt1"/>
                </a:solidFill>
                <a:latin typeface="Montserrat Medium"/>
                <a:ea typeface="Montserrat Medium"/>
                <a:cs typeface="Montserrat Medium"/>
                <a:sym typeface="Montserrat Medium"/>
              </a:rPr>
              <a:t> </a:t>
            </a:r>
            <a:r>
              <a:rPr lang="en-US" sz="1700">
                <a:solidFill>
                  <a:schemeClr val="lt1"/>
                </a:solidFill>
                <a:latin typeface="Montserrat"/>
                <a:ea typeface="Montserrat"/>
                <a:cs typeface="Montserrat"/>
                <a:sym typeface="Montserrat"/>
              </a:rPr>
              <a:t>will provide a space to discuss challenges that are common to all members. Get involved in the formation today.</a:t>
            </a:r>
            <a:endParaRPr sz="1700">
              <a:solidFill>
                <a:schemeClr val="lt1"/>
              </a:solidFill>
              <a:latin typeface="Montserrat"/>
              <a:ea typeface="Montserrat"/>
              <a:cs typeface="Montserrat"/>
              <a:sym typeface="Montserrat"/>
            </a:endParaRPr>
          </a:p>
        </p:txBody>
      </p:sp>
      <p:sp>
        <p:nvSpPr>
          <p:cNvPr id="825" name="Google Shape;825;p141"/>
          <p:cNvSpPr txBox="1"/>
          <p:nvPr/>
        </p:nvSpPr>
        <p:spPr>
          <a:xfrm>
            <a:off x="4433417" y="2992467"/>
            <a:ext cx="3747600" cy="20478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0"/>
              </a:spcBef>
              <a:spcAft>
                <a:spcPts val="2000"/>
              </a:spcAft>
              <a:buNone/>
            </a:pPr>
            <a:r>
              <a:rPr lang="en-US" sz="1700">
                <a:solidFill>
                  <a:schemeClr val="lt1"/>
                </a:solidFill>
                <a:latin typeface="Montserrat"/>
                <a:ea typeface="Montserrat"/>
                <a:cs typeface="Montserrat"/>
                <a:sym typeface="Montserrat"/>
              </a:rPr>
              <a:t>The</a:t>
            </a:r>
            <a:r>
              <a:rPr lang="en-US" sz="1900"/>
              <a:t> </a:t>
            </a:r>
            <a:r>
              <a:rPr b="1" lang="en-US" sz="1700">
                <a:solidFill>
                  <a:schemeClr val="hlink"/>
                </a:solidFill>
                <a:uFill>
                  <a:noFill/>
                </a:uFill>
                <a:latin typeface="Montserrat"/>
                <a:ea typeface="Montserrat"/>
                <a:cs typeface="Montserrat"/>
                <a:sym typeface="Montserrat"/>
                <a:hlinkClick r:id="rId5"/>
              </a:rPr>
              <a:t>FINOS Common Cloud Controls (FINOS CCC)</a:t>
            </a:r>
            <a:r>
              <a:rPr lang="en-US" sz="1700">
                <a:solidFill>
                  <a:schemeClr val="lt1"/>
                </a:solidFill>
                <a:latin typeface="Montserrat"/>
                <a:ea typeface="Montserrat"/>
                <a:cs typeface="Montserrat"/>
                <a:sym typeface="Montserrat"/>
              </a:rPr>
              <a:t> is a pioneering initiative aimed at standardizing cloud deployments within the financial services sector.</a:t>
            </a:r>
            <a:endParaRPr sz="1700">
              <a:solidFill>
                <a:schemeClr val="lt1"/>
              </a:solidFill>
              <a:latin typeface="Montserrat"/>
              <a:ea typeface="Montserrat"/>
              <a:cs typeface="Montserrat"/>
              <a:sym typeface="Montserrat"/>
            </a:endParaRPr>
          </a:p>
        </p:txBody>
      </p:sp>
      <p:sp>
        <p:nvSpPr>
          <p:cNvPr id="826" name="Google Shape;826;p141"/>
          <p:cNvSpPr txBox="1"/>
          <p:nvPr/>
        </p:nvSpPr>
        <p:spPr>
          <a:xfrm>
            <a:off x="8332050" y="2992467"/>
            <a:ext cx="3747600" cy="23487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2000"/>
              </a:spcBef>
              <a:spcAft>
                <a:spcPts val="2000"/>
              </a:spcAft>
              <a:buNone/>
            </a:pPr>
            <a:r>
              <a:rPr lang="en-US" sz="1700">
                <a:solidFill>
                  <a:schemeClr val="lt1"/>
                </a:solidFill>
                <a:latin typeface="Montserrat"/>
                <a:ea typeface="Montserrat"/>
                <a:cs typeface="Montserrat"/>
                <a:sym typeface="Montserrat"/>
              </a:rPr>
              <a:t>The</a:t>
            </a:r>
            <a:r>
              <a:rPr lang="en-US" sz="1900"/>
              <a:t> </a:t>
            </a:r>
            <a:r>
              <a:rPr b="1" lang="en-US" sz="1700">
                <a:solidFill>
                  <a:schemeClr val="hlink"/>
                </a:solidFill>
                <a:uFill>
                  <a:noFill/>
                </a:uFill>
                <a:latin typeface="Montserrat"/>
                <a:ea typeface="Montserrat"/>
                <a:cs typeface="Montserrat"/>
                <a:sym typeface="Montserrat"/>
                <a:hlinkClick r:id="rId6"/>
              </a:rPr>
              <a:t>Common Domain Model (CDM)</a:t>
            </a:r>
            <a:r>
              <a:rPr lang="en-US" sz="1700">
                <a:solidFill>
                  <a:schemeClr val="lt1"/>
                </a:solidFill>
                <a:latin typeface="Montserrat"/>
                <a:ea typeface="Montserrat"/>
                <a:cs typeface="Montserrat"/>
                <a:sym typeface="Montserrat"/>
              </a:rPr>
              <a:t> is a standardized, machine-readable, and machine-executable model representing financial products, trades, and their lifecycle events.</a:t>
            </a:r>
            <a:endParaRPr sz="1700">
              <a:solidFill>
                <a:schemeClr val="lt1"/>
              </a:solidFill>
              <a:latin typeface="Montserrat"/>
              <a:ea typeface="Montserrat"/>
              <a:cs typeface="Montserrat"/>
              <a:sym typeface="Montserrat"/>
            </a:endParaRPr>
          </a:p>
        </p:txBody>
      </p:sp>
      <p:pic>
        <p:nvPicPr>
          <p:cNvPr id="827" name="Google Shape;827;p141"/>
          <p:cNvPicPr preferRelativeResize="0"/>
          <p:nvPr/>
        </p:nvPicPr>
        <p:blipFill>
          <a:blip r:embed="rId7">
            <a:alphaModFix/>
          </a:blip>
          <a:stretch>
            <a:fillRect/>
          </a:stretch>
        </p:blipFill>
        <p:spPr>
          <a:xfrm>
            <a:off x="9057400" y="1518533"/>
            <a:ext cx="2636800" cy="1318400"/>
          </a:xfrm>
          <a:prstGeom prst="rect">
            <a:avLst/>
          </a:prstGeom>
          <a:noFill/>
          <a:ln>
            <a:noFill/>
          </a:ln>
        </p:spPr>
      </p:pic>
      <p:pic>
        <p:nvPicPr>
          <p:cNvPr id="828" name="Google Shape;828;p141"/>
          <p:cNvPicPr preferRelativeResize="0"/>
          <p:nvPr/>
        </p:nvPicPr>
        <p:blipFill>
          <a:blip r:embed="rId8">
            <a:alphaModFix/>
          </a:blip>
          <a:stretch>
            <a:fillRect/>
          </a:stretch>
        </p:blipFill>
        <p:spPr>
          <a:xfrm>
            <a:off x="4491226" y="1606815"/>
            <a:ext cx="3747599" cy="1141853"/>
          </a:xfrm>
          <a:prstGeom prst="rect">
            <a:avLst/>
          </a:prstGeom>
          <a:noFill/>
          <a:ln>
            <a:noFill/>
          </a:ln>
        </p:spPr>
      </p:pic>
      <p:pic>
        <p:nvPicPr>
          <p:cNvPr id="829" name="Google Shape;829;p141"/>
          <p:cNvPicPr preferRelativeResize="0"/>
          <p:nvPr/>
        </p:nvPicPr>
        <p:blipFill>
          <a:blip r:embed="rId3">
            <a:alphaModFix/>
          </a:blip>
          <a:stretch>
            <a:fillRect/>
          </a:stretch>
        </p:blipFill>
        <p:spPr>
          <a:xfrm>
            <a:off x="266017" y="1710751"/>
            <a:ext cx="3938565" cy="998099"/>
          </a:xfrm>
          <a:prstGeom prst="rect">
            <a:avLst/>
          </a:prstGeom>
          <a:noFill/>
          <a:ln>
            <a:noFill/>
          </a:ln>
        </p:spPr>
      </p:pic>
      <p:grpSp>
        <p:nvGrpSpPr>
          <p:cNvPr id="830" name="Google Shape;830;p141"/>
          <p:cNvGrpSpPr/>
          <p:nvPr/>
        </p:nvGrpSpPr>
        <p:grpSpPr>
          <a:xfrm>
            <a:off x="670140" y="5485826"/>
            <a:ext cx="3130476" cy="338005"/>
            <a:chOff x="1041075" y="2975700"/>
            <a:chExt cx="2073300" cy="383400"/>
          </a:xfrm>
        </p:grpSpPr>
        <p:sp>
          <p:nvSpPr>
            <p:cNvPr id="831" name="Google Shape;831;p141"/>
            <p:cNvSpPr/>
            <p:nvPr/>
          </p:nvSpPr>
          <p:spPr>
            <a:xfrm>
              <a:off x="1041075" y="2975700"/>
              <a:ext cx="2073300" cy="383400"/>
            </a:xfrm>
            <a:prstGeom prst="roundRect">
              <a:avLst>
                <a:gd fmla="val 16667"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700"/>
            </a:p>
          </p:txBody>
        </p:sp>
        <p:sp>
          <p:nvSpPr>
            <p:cNvPr id="832" name="Google Shape;832;p141"/>
            <p:cNvSpPr txBox="1"/>
            <p:nvPr/>
          </p:nvSpPr>
          <p:spPr>
            <a:xfrm>
              <a:off x="1041075" y="3022800"/>
              <a:ext cx="2073300" cy="289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253F"/>
                </a:buClr>
                <a:buSzPts val="1500"/>
                <a:buFont typeface="Arial"/>
                <a:buNone/>
              </a:pPr>
              <a:r>
                <a:rPr b="1" lang="en-US" sz="1500">
                  <a:solidFill>
                    <a:schemeClr val="dk1"/>
                  </a:solidFill>
                  <a:uFill>
                    <a:noFill/>
                  </a:uFill>
                  <a:latin typeface="Montserrat"/>
                  <a:ea typeface="Montserrat"/>
                  <a:cs typeface="Montserrat"/>
                  <a:sym typeface="Montserrat"/>
                  <a:hlinkClick r:id="rId9">
                    <a:extLst>
                      <a:ext uri="{A12FA001-AC4F-418D-AE19-62706E023703}">
                        <ahyp:hlinkClr val="tx"/>
                      </a:ext>
                    </a:extLst>
                  </a:hlinkClick>
                </a:rPr>
                <a:t>AI Readiness Github</a:t>
              </a:r>
              <a:endParaRPr b="1" sz="1500">
                <a:solidFill>
                  <a:schemeClr val="dk1"/>
                </a:solidFill>
                <a:latin typeface="Montserrat"/>
                <a:ea typeface="Montserrat"/>
                <a:cs typeface="Montserrat"/>
                <a:sym typeface="Montserrat"/>
              </a:endParaRPr>
            </a:p>
          </p:txBody>
        </p:sp>
      </p:grpSp>
      <p:grpSp>
        <p:nvGrpSpPr>
          <p:cNvPr id="833" name="Google Shape;833;p141"/>
          <p:cNvGrpSpPr/>
          <p:nvPr/>
        </p:nvGrpSpPr>
        <p:grpSpPr>
          <a:xfrm>
            <a:off x="4799873" y="5485826"/>
            <a:ext cx="3130476" cy="338005"/>
            <a:chOff x="1041075" y="2975700"/>
            <a:chExt cx="2073300" cy="383400"/>
          </a:xfrm>
        </p:grpSpPr>
        <p:sp>
          <p:nvSpPr>
            <p:cNvPr id="834" name="Google Shape;834;p141"/>
            <p:cNvSpPr/>
            <p:nvPr/>
          </p:nvSpPr>
          <p:spPr>
            <a:xfrm>
              <a:off x="1041075" y="2975700"/>
              <a:ext cx="2073300" cy="383400"/>
            </a:xfrm>
            <a:prstGeom prst="roundRect">
              <a:avLst>
                <a:gd fmla="val 16667"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700"/>
            </a:p>
          </p:txBody>
        </p:sp>
        <p:sp>
          <p:nvSpPr>
            <p:cNvPr id="835" name="Google Shape;835;p141"/>
            <p:cNvSpPr txBox="1"/>
            <p:nvPr/>
          </p:nvSpPr>
          <p:spPr>
            <a:xfrm>
              <a:off x="1041075" y="3022800"/>
              <a:ext cx="2073300" cy="289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253F"/>
                </a:buClr>
                <a:buSzPts val="1500"/>
                <a:buFont typeface="Arial"/>
                <a:buNone/>
              </a:pPr>
              <a:r>
                <a:rPr b="1" lang="en-US" sz="1500">
                  <a:solidFill>
                    <a:schemeClr val="dk1"/>
                  </a:solidFill>
                  <a:uFill>
                    <a:noFill/>
                  </a:uFill>
                  <a:latin typeface="Montserrat"/>
                  <a:ea typeface="Montserrat"/>
                  <a:cs typeface="Montserrat"/>
                  <a:sym typeface="Montserrat"/>
                  <a:hlinkClick r:id="rId10">
                    <a:extLst>
                      <a:ext uri="{A12FA001-AC4F-418D-AE19-62706E023703}">
                        <ahyp:hlinkClr val="tx"/>
                      </a:ext>
                    </a:extLst>
                  </a:hlinkClick>
                </a:rPr>
                <a:t>CCC Homepage</a:t>
              </a:r>
              <a:endParaRPr b="1" sz="1500">
                <a:solidFill>
                  <a:schemeClr val="dk1"/>
                </a:solidFill>
                <a:latin typeface="Montserrat"/>
                <a:ea typeface="Montserrat"/>
                <a:cs typeface="Montserrat"/>
                <a:sym typeface="Montserrat"/>
              </a:endParaRPr>
            </a:p>
          </p:txBody>
        </p:sp>
      </p:grpSp>
      <p:grpSp>
        <p:nvGrpSpPr>
          <p:cNvPr id="836" name="Google Shape;836;p141"/>
          <p:cNvGrpSpPr/>
          <p:nvPr/>
        </p:nvGrpSpPr>
        <p:grpSpPr>
          <a:xfrm>
            <a:off x="8810640" y="5490792"/>
            <a:ext cx="3130476" cy="338005"/>
            <a:chOff x="1041075" y="2975700"/>
            <a:chExt cx="2073300" cy="383400"/>
          </a:xfrm>
        </p:grpSpPr>
        <p:sp>
          <p:nvSpPr>
            <p:cNvPr id="837" name="Google Shape;837;p141"/>
            <p:cNvSpPr/>
            <p:nvPr/>
          </p:nvSpPr>
          <p:spPr>
            <a:xfrm>
              <a:off x="1041075" y="2975700"/>
              <a:ext cx="2073300" cy="383400"/>
            </a:xfrm>
            <a:prstGeom prst="roundRect">
              <a:avLst>
                <a:gd fmla="val 16667"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700"/>
            </a:p>
          </p:txBody>
        </p:sp>
        <p:sp>
          <p:nvSpPr>
            <p:cNvPr id="838" name="Google Shape;838;p141"/>
            <p:cNvSpPr txBox="1"/>
            <p:nvPr/>
          </p:nvSpPr>
          <p:spPr>
            <a:xfrm>
              <a:off x="1041075" y="3022800"/>
              <a:ext cx="2073300" cy="289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253F"/>
                </a:buClr>
                <a:buSzPts val="1500"/>
                <a:buFont typeface="Arial"/>
                <a:buNone/>
              </a:pPr>
              <a:r>
                <a:rPr b="1" lang="en-US" sz="1500">
                  <a:solidFill>
                    <a:schemeClr val="dk1"/>
                  </a:solidFill>
                  <a:uFill>
                    <a:noFill/>
                  </a:uFill>
                  <a:latin typeface="Montserrat"/>
                  <a:ea typeface="Montserrat"/>
                  <a:cs typeface="Montserrat"/>
                  <a:sym typeface="Montserrat"/>
                  <a:hlinkClick r:id="rId11">
                    <a:extLst>
                      <a:ext uri="{A12FA001-AC4F-418D-AE19-62706E023703}">
                        <ahyp:hlinkClr val="tx"/>
                      </a:ext>
                    </a:extLst>
                  </a:hlinkClick>
                </a:rPr>
                <a:t>CDM.finos.org</a:t>
              </a:r>
              <a:endParaRPr b="1" sz="1100">
                <a:solidFill>
                  <a:schemeClr val="dk1"/>
                </a:solidFill>
                <a:latin typeface="Montserrat"/>
                <a:ea typeface="Montserrat"/>
                <a:cs typeface="Montserrat"/>
                <a:sym typeface="Montserrat"/>
              </a:endParaRPr>
            </a:p>
          </p:txBody>
        </p:sp>
      </p:grpSp>
      <p:grpSp>
        <p:nvGrpSpPr>
          <p:cNvPr id="839" name="Google Shape;839;p141"/>
          <p:cNvGrpSpPr/>
          <p:nvPr/>
        </p:nvGrpSpPr>
        <p:grpSpPr>
          <a:xfrm>
            <a:off x="4433323" y="2110581"/>
            <a:ext cx="170797" cy="3510016"/>
            <a:chOff x="4353250" y="1213088"/>
            <a:chExt cx="128082" cy="1366562"/>
          </a:xfrm>
        </p:grpSpPr>
        <p:cxnSp>
          <p:nvCxnSpPr>
            <p:cNvPr id="840" name="Google Shape;840;p141"/>
            <p:cNvCxnSpPr/>
            <p:nvPr/>
          </p:nvCxnSpPr>
          <p:spPr>
            <a:xfrm flipH="1">
              <a:off x="4353250" y="1213088"/>
              <a:ext cx="3300" cy="1290300"/>
            </a:xfrm>
            <a:prstGeom prst="straightConnector1">
              <a:avLst/>
            </a:prstGeom>
            <a:noFill/>
            <a:ln cap="flat" cmpd="sng" w="9525">
              <a:solidFill>
                <a:schemeClr val="accent1"/>
              </a:solidFill>
              <a:prstDash val="dot"/>
              <a:round/>
              <a:headEnd len="med" w="med" type="none"/>
              <a:tailEnd len="med" w="med" type="none"/>
            </a:ln>
          </p:spPr>
        </p:cxnSp>
        <p:cxnSp>
          <p:nvCxnSpPr>
            <p:cNvPr id="841" name="Google Shape;841;p141"/>
            <p:cNvCxnSpPr/>
            <p:nvPr/>
          </p:nvCxnSpPr>
          <p:spPr>
            <a:xfrm rot="10800000">
              <a:off x="4354732" y="2579650"/>
              <a:ext cx="126600" cy="0"/>
            </a:xfrm>
            <a:prstGeom prst="straightConnector1">
              <a:avLst/>
            </a:prstGeom>
            <a:noFill/>
            <a:ln cap="flat" cmpd="sng" w="9525">
              <a:solidFill>
                <a:schemeClr val="accent1"/>
              </a:solidFill>
              <a:prstDash val="dot"/>
              <a:round/>
              <a:headEnd len="med" w="med" type="oval"/>
              <a:tailEnd len="med" w="med" type="none"/>
            </a:ln>
          </p:spPr>
        </p:cxnSp>
      </p:grpSp>
      <p:grpSp>
        <p:nvGrpSpPr>
          <p:cNvPr id="842" name="Google Shape;842;p141"/>
          <p:cNvGrpSpPr/>
          <p:nvPr/>
        </p:nvGrpSpPr>
        <p:grpSpPr>
          <a:xfrm>
            <a:off x="266190" y="2110581"/>
            <a:ext cx="170797" cy="3510016"/>
            <a:chOff x="4353250" y="1213088"/>
            <a:chExt cx="128082" cy="1366562"/>
          </a:xfrm>
        </p:grpSpPr>
        <p:cxnSp>
          <p:nvCxnSpPr>
            <p:cNvPr id="843" name="Google Shape;843;p141"/>
            <p:cNvCxnSpPr/>
            <p:nvPr/>
          </p:nvCxnSpPr>
          <p:spPr>
            <a:xfrm flipH="1">
              <a:off x="4353250" y="1213088"/>
              <a:ext cx="3300" cy="1290300"/>
            </a:xfrm>
            <a:prstGeom prst="straightConnector1">
              <a:avLst/>
            </a:prstGeom>
            <a:noFill/>
            <a:ln cap="flat" cmpd="sng" w="9525">
              <a:solidFill>
                <a:schemeClr val="accent1"/>
              </a:solidFill>
              <a:prstDash val="dot"/>
              <a:round/>
              <a:headEnd len="med" w="med" type="none"/>
              <a:tailEnd len="med" w="med" type="none"/>
            </a:ln>
          </p:spPr>
        </p:cxnSp>
        <p:cxnSp>
          <p:nvCxnSpPr>
            <p:cNvPr id="844" name="Google Shape;844;p141"/>
            <p:cNvCxnSpPr/>
            <p:nvPr/>
          </p:nvCxnSpPr>
          <p:spPr>
            <a:xfrm rot="10800000">
              <a:off x="4354732" y="2579650"/>
              <a:ext cx="126600" cy="0"/>
            </a:xfrm>
            <a:prstGeom prst="straightConnector1">
              <a:avLst/>
            </a:prstGeom>
            <a:noFill/>
            <a:ln cap="flat" cmpd="sng" w="9525">
              <a:solidFill>
                <a:schemeClr val="accent1"/>
              </a:solidFill>
              <a:prstDash val="dot"/>
              <a:round/>
              <a:headEnd len="med" w="med" type="oval"/>
              <a:tailEnd len="med" w="med" type="none"/>
            </a:ln>
          </p:spPr>
        </p:cxnSp>
      </p:grpSp>
      <p:grpSp>
        <p:nvGrpSpPr>
          <p:cNvPr id="845" name="Google Shape;845;p141"/>
          <p:cNvGrpSpPr/>
          <p:nvPr/>
        </p:nvGrpSpPr>
        <p:grpSpPr>
          <a:xfrm>
            <a:off x="8331956" y="2302616"/>
            <a:ext cx="170797" cy="3318014"/>
            <a:chOff x="4353250" y="1213088"/>
            <a:chExt cx="128082" cy="1366562"/>
          </a:xfrm>
        </p:grpSpPr>
        <p:cxnSp>
          <p:nvCxnSpPr>
            <p:cNvPr id="846" name="Google Shape;846;p141"/>
            <p:cNvCxnSpPr/>
            <p:nvPr/>
          </p:nvCxnSpPr>
          <p:spPr>
            <a:xfrm flipH="1">
              <a:off x="4353250" y="1213088"/>
              <a:ext cx="3300" cy="1290300"/>
            </a:xfrm>
            <a:prstGeom prst="straightConnector1">
              <a:avLst/>
            </a:prstGeom>
            <a:noFill/>
            <a:ln cap="flat" cmpd="sng" w="9525">
              <a:solidFill>
                <a:schemeClr val="accent1"/>
              </a:solidFill>
              <a:prstDash val="dot"/>
              <a:round/>
              <a:headEnd len="med" w="med" type="none"/>
              <a:tailEnd len="med" w="med" type="none"/>
            </a:ln>
          </p:spPr>
        </p:cxnSp>
        <p:cxnSp>
          <p:nvCxnSpPr>
            <p:cNvPr id="847" name="Google Shape;847;p141"/>
            <p:cNvCxnSpPr/>
            <p:nvPr/>
          </p:nvCxnSpPr>
          <p:spPr>
            <a:xfrm rot="10800000">
              <a:off x="4354732" y="2579650"/>
              <a:ext cx="126600" cy="0"/>
            </a:xfrm>
            <a:prstGeom prst="straightConnector1">
              <a:avLst/>
            </a:prstGeom>
            <a:noFill/>
            <a:ln cap="flat" cmpd="sng" w="9525">
              <a:solidFill>
                <a:schemeClr val="accent1"/>
              </a:solidFill>
              <a:prstDash val="dot"/>
              <a:round/>
              <a:headEnd len="med" w="med" type="oval"/>
              <a:tailEnd len="med" w="med" type="none"/>
            </a:ln>
          </p:spPr>
        </p:cxnSp>
      </p:grpSp>
      <p:sp>
        <p:nvSpPr>
          <p:cNvPr id="848" name="Google Shape;848;p141"/>
          <p:cNvSpPr txBox="1"/>
          <p:nvPr/>
        </p:nvSpPr>
        <p:spPr>
          <a:xfrm>
            <a:off x="497800" y="819367"/>
            <a:ext cx="11196300" cy="708000"/>
          </a:xfrm>
          <a:prstGeom prst="rect">
            <a:avLst/>
          </a:prstGeom>
          <a:noFill/>
          <a:ln>
            <a:noFill/>
          </a:ln>
        </p:spPr>
        <p:txBody>
          <a:bodyPr anchorCtr="0" anchor="t" bIns="121900" lIns="121900" spcFirstLastPara="1" rIns="121900" wrap="square" tIns="121900">
            <a:spAutoFit/>
          </a:bodyPr>
          <a:lstStyle/>
          <a:p>
            <a:pPr indent="0" lvl="0" marL="0" rtl="0" algn="ctr">
              <a:lnSpc>
                <a:spcPct val="100000"/>
              </a:lnSpc>
              <a:spcBef>
                <a:spcPts val="0"/>
              </a:spcBef>
              <a:spcAft>
                <a:spcPts val="0"/>
              </a:spcAft>
              <a:buNone/>
            </a:pPr>
            <a:r>
              <a:rPr lang="en-US" sz="1500">
                <a:solidFill>
                  <a:schemeClr val="lt1"/>
                </a:solidFill>
                <a:latin typeface="Montserrat"/>
                <a:ea typeface="Montserrat"/>
                <a:cs typeface="Montserrat"/>
                <a:sym typeface="Montserrat"/>
              </a:rPr>
              <a:t>Each year </a:t>
            </a:r>
            <a:r>
              <a:rPr lang="en-US" sz="1500">
                <a:solidFill>
                  <a:schemeClr val="lt1"/>
                </a:solidFill>
                <a:latin typeface="Montserrat"/>
                <a:ea typeface="Montserrat"/>
                <a:cs typeface="Montserrat"/>
                <a:sym typeface="Montserrat"/>
              </a:rPr>
              <a:t>the FINOS Governing Board and its Members identify strategic priorities across our 50+ projects: </a:t>
            </a:r>
            <a:endParaRPr sz="15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None/>
            </a:pPr>
            <a:r>
              <a:rPr lang="en-US" sz="1500">
                <a:solidFill>
                  <a:schemeClr val="lt1"/>
                </a:solidFill>
                <a:latin typeface="Montserrat"/>
                <a:ea typeface="Montserrat"/>
                <a:cs typeface="Montserrat"/>
                <a:sym typeface="Montserrat"/>
              </a:rPr>
              <a:t>the FINOS Strategic initiatives receive focused attention from the FINOS team and dedicated funding.</a:t>
            </a:r>
            <a:r>
              <a:rPr lang="en-US" sz="1500">
                <a:solidFill>
                  <a:schemeClr val="lt1"/>
                </a:solidFill>
                <a:latin typeface="Montserrat"/>
                <a:ea typeface="Montserrat"/>
                <a:cs typeface="Montserrat"/>
                <a:sym typeface="Montserrat"/>
              </a:rPr>
              <a:t> </a:t>
            </a:r>
            <a:endParaRPr sz="1500">
              <a:solidFill>
                <a:schemeClr val="lt1"/>
              </a:solidFill>
              <a:latin typeface="Montserrat"/>
              <a:ea typeface="Montserrat"/>
              <a:cs typeface="Montserrat"/>
              <a:sym typeface="Montserrat"/>
            </a:endParaRPr>
          </a:p>
        </p:txBody>
      </p:sp>
      <p:sp>
        <p:nvSpPr>
          <p:cNvPr id="849" name="Google Shape;849;p141"/>
          <p:cNvSpPr txBox="1"/>
          <p:nvPr>
            <p:ph type="title"/>
          </p:nvPr>
        </p:nvSpPr>
        <p:spPr>
          <a:xfrm>
            <a:off x="2437800" y="184200"/>
            <a:ext cx="7316400" cy="11787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lang="en-US" sz="3200"/>
              <a:t>2024 FINOS Strategic Initiatives</a:t>
            </a:r>
            <a:endParaRPr b="1" sz="3200">
              <a:highlight>
                <a:srgbClr val="FFFF00"/>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42"/>
          <p:cNvSpPr txBox="1"/>
          <p:nvPr/>
        </p:nvSpPr>
        <p:spPr>
          <a:xfrm>
            <a:off x="1290333" y="3153117"/>
            <a:ext cx="3747600" cy="20124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0"/>
              </a:spcBef>
              <a:spcAft>
                <a:spcPts val="2000"/>
              </a:spcAft>
              <a:buNone/>
            </a:pPr>
            <a:r>
              <a:rPr lang="en-US" sz="1700">
                <a:solidFill>
                  <a:schemeClr val="lt1"/>
                </a:solidFill>
                <a:latin typeface="Montserrat"/>
                <a:ea typeface="Montserrat"/>
                <a:cs typeface="Montserrat"/>
                <a:sym typeface="Montserrat"/>
              </a:rPr>
              <a:t>The </a:t>
            </a:r>
            <a:r>
              <a:rPr b="1" lang="en-US" sz="1700">
                <a:solidFill>
                  <a:schemeClr val="hlink"/>
                </a:solidFill>
                <a:uFill>
                  <a:noFill/>
                </a:uFill>
                <a:latin typeface="Montserrat"/>
                <a:ea typeface="Montserrat"/>
                <a:cs typeface="Montserrat"/>
                <a:sym typeface="Montserrat"/>
                <a:hlinkClick r:id="rId3"/>
              </a:rPr>
              <a:t>FINOS DEI SIG</a:t>
            </a:r>
            <a:r>
              <a:rPr lang="en-US" sz="1700">
                <a:solidFill>
                  <a:schemeClr val="dk1"/>
                </a:solidFill>
                <a:latin typeface="Montserrat"/>
                <a:ea typeface="Montserrat"/>
                <a:cs typeface="Montserrat"/>
                <a:sym typeface="Montserrat"/>
              </a:rPr>
              <a:t>,</a:t>
            </a:r>
            <a:r>
              <a:rPr lang="en-US" sz="1700">
                <a:solidFill>
                  <a:schemeClr val="lt1"/>
                </a:solidFill>
                <a:latin typeface="Montserrat"/>
                <a:ea typeface="Montserrat"/>
                <a:cs typeface="Montserrat"/>
                <a:sym typeface="Montserrat"/>
              </a:rPr>
              <a:t> is a collaborative initiative that aims to unite contributors committed to fostering diversity and inclusivity within the industry. </a:t>
            </a:r>
            <a:endParaRPr sz="1700">
              <a:solidFill>
                <a:schemeClr val="lt1"/>
              </a:solidFill>
              <a:latin typeface="Montserrat"/>
              <a:ea typeface="Montserrat"/>
              <a:cs typeface="Montserrat"/>
              <a:sym typeface="Montserrat"/>
            </a:endParaRPr>
          </a:p>
        </p:txBody>
      </p:sp>
      <p:grpSp>
        <p:nvGrpSpPr>
          <p:cNvPr id="855" name="Google Shape;855;p142"/>
          <p:cNvGrpSpPr/>
          <p:nvPr/>
        </p:nvGrpSpPr>
        <p:grpSpPr>
          <a:xfrm>
            <a:off x="1462673" y="5646476"/>
            <a:ext cx="3130476" cy="338005"/>
            <a:chOff x="1041075" y="2975700"/>
            <a:chExt cx="2073300" cy="383400"/>
          </a:xfrm>
        </p:grpSpPr>
        <p:sp>
          <p:nvSpPr>
            <p:cNvPr id="856" name="Google Shape;856;p142"/>
            <p:cNvSpPr/>
            <p:nvPr/>
          </p:nvSpPr>
          <p:spPr>
            <a:xfrm>
              <a:off x="1041075" y="2975700"/>
              <a:ext cx="2073300" cy="383400"/>
            </a:xfrm>
            <a:prstGeom prst="roundRect">
              <a:avLst>
                <a:gd fmla="val 16667"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700"/>
            </a:p>
          </p:txBody>
        </p:sp>
        <p:sp>
          <p:nvSpPr>
            <p:cNvPr id="857" name="Google Shape;857;p142"/>
            <p:cNvSpPr txBox="1"/>
            <p:nvPr/>
          </p:nvSpPr>
          <p:spPr>
            <a:xfrm>
              <a:off x="1041075" y="3022800"/>
              <a:ext cx="2073300" cy="289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253F"/>
                </a:buClr>
                <a:buSzPts val="1500"/>
                <a:buFont typeface="Arial"/>
                <a:buNone/>
              </a:pPr>
              <a:r>
                <a:rPr b="1" lang="en-US" sz="15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DEI SIG Github</a:t>
              </a:r>
              <a:endParaRPr b="1" sz="1500">
                <a:solidFill>
                  <a:schemeClr val="dk1"/>
                </a:solidFill>
                <a:latin typeface="Montserrat"/>
                <a:ea typeface="Montserrat"/>
                <a:cs typeface="Montserrat"/>
                <a:sym typeface="Montserrat"/>
              </a:endParaRPr>
            </a:p>
          </p:txBody>
        </p:sp>
      </p:grpSp>
      <p:grpSp>
        <p:nvGrpSpPr>
          <p:cNvPr id="858" name="Google Shape;858;p142"/>
          <p:cNvGrpSpPr/>
          <p:nvPr/>
        </p:nvGrpSpPr>
        <p:grpSpPr>
          <a:xfrm>
            <a:off x="7286134" y="1756393"/>
            <a:ext cx="3747745" cy="4218326"/>
            <a:chOff x="3324884" y="1204050"/>
            <a:chExt cx="2810879" cy="3163823"/>
          </a:xfrm>
        </p:grpSpPr>
        <p:pic>
          <p:nvPicPr>
            <p:cNvPr id="859" name="Google Shape;859;p142"/>
            <p:cNvPicPr preferRelativeResize="0"/>
            <p:nvPr/>
          </p:nvPicPr>
          <p:blipFill>
            <a:blip r:embed="rId5">
              <a:alphaModFix/>
            </a:blip>
            <a:stretch>
              <a:fillRect/>
            </a:stretch>
          </p:blipFill>
          <p:spPr>
            <a:xfrm>
              <a:off x="3602826" y="1204050"/>
              <a:ext cx="2255176" cy="774121"/>
            </a:xfrm>
            <a:prstGeom prst="rect">
              <a:avLst/>
            </a:prstGeom>
            <a:noFill/>
            <a:ln>
              <a:noFill/>
            </a:ln>
          </p:spPr>
        </p:pic>
        <p:sp>
          <p:nvSpPr>
            <p:cNvPr id="860" name="Google Shape;860;p142"/>
            <p:cNvSpPr txBox="1"/>
            <p:nvPr/>
          </p:nvSpPr>
          <p:spPr>
            <a:xfrm>
              <a:off x="3325063" y="2244350"/>
              <a:ext cx="2810700" cy="17352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0"/>
                </a:spcBef>
                <a:spcAft>
                  <a:spcPts val="2000"/>
                </a:spcAft>
                <a:buNone/>
              </a:pPr>
              <a:r>
                <a:rPr b="1" lang="en-US" sz="1700">
                  <a:solidFill>
                    <a:schemeClr val="hlink"/>
                  </a:solidFill>
                  <a:uFill>
                    <a:noFill/>
                  </a:uFill>
                  <a:latin typeface="Montserrat"/>
                  <a:ea typeface="Montserrat"/>
                  <a:cs typeface="Montserrat"/>
                  <a:sym typeface="Montserrat"/>
                  <a:hlinkClick r:id="rId6"/>
                </a:rPr>
                <a:t>FDC3</a:t>
              </a:r>
              <a:r>
                <a:rPr lang="en-US" sz="1700">
                  <a:solidFill>
                    <a:schemeClr val="lt1"/>
                  </a:solidFill>
                  <a:latin typeface="Montserrat"/>
                  <a:ea typeface="Montserrat"/>
                  <a:cs typeface="Montserrat"/>
                  <a:sym typeface="Montserrat"/>
                </a:rPr>
                <a:t> is a</a:t>
              </a:r>
              <a:r>
                <a:rPr lang="en-US" sz="1700">
                  <a:solidFill>
                    <a:schemeClr val="lt1"/>
                  </a:solidFill>
                  <a:latin typeface="Montserrat"/>
                  <a:ea typeface="Montserrat"/>
                  <a:cs typeface="Montserrat"/>
                  <a:sym typeface="Montserrat"/>
                </a:rPr>
                <a:t> standardized framework developed for interoperability between financial applications. It aims to simplify communication and integration across different financial software.</a:t>
              </a:r>
              <a:endParaRPr sz="1700">
                <a:solidFill>
                  <a:schemeClr val="lt1"/>
                </a:solidFill>
                <a:latin typeface="Montserrat"/>
                <a:ea typeface="Montserrat"/>
                <a:cs typeface="Montserrat"/>
                <a:sym typeface="Montserrat"/>
              </a:endParaRPr>
            </a:p>
          </p:txBody>
        </p:sp>
        <p:grpSp>
          <p:nvGrpSpPr>
            <p:cNvPr id="861" name="Google Shape;861;p142"/>
            <p:cNvGrpSpPr/>
            <p:nvPr/>
          </p:nvGrpSpPr>
          <p:grpSpPr>
            <a:xfrm>
              <a:off x="3599879" y="4114369"/>
              <a:ext cx="2347805" cy="253504"/>
              <a:chOff x="1041075" y="2975700"/>
              <a:chExt cx="2073300" cy="383400"/>
            </a:xfrm>
          </p:grpSpPr>
          <p:sp>
            <p:nvSpPr>
              <p:cNvPr id="862" name="Google Shape;862;p142"/>
              <p:cNvSpPr/>
              <p:nvPr/>
            </p:nvSpPr>
            <p:spPr>
              <a:xfrm>
                <a:off x="1041075" y="2975700"/>
                <a:ext cx="2073300" cy="383400"/>
              </a:xfrm>
              <a:prstGeom prst="roundRect">
                <a:avLst>
                  <a:gd fmla="val 16667"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700"/>
              </a:p>
            </p:txBody>
          </p:sp>
          <p:sp>
            <p:nvSpPr>
              <p:cNvPr id="863" name="Google Shape;863;p142"/>
              <p:cNvSpPr txBox="1"/>
              <p:nvPr/>
            </p:nvSpPr>
            <p:spPr>
              <a:xfrm>
                <a:off x="1041075" y="3022800"/>
                <a:ext cx="2073300" cy="289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253F"/>
                  </a:buClr>
                  <a:buSzPts val="1500"/>
                  <a:buFont typeface="Arial"/>
                  <a:buNone/>
                </a:pPr>
                <a:r>
                  <a:rPr b="1" lang="en-US" sz="1500">
                    <a:solidFill>
                      <a:schemeClr val="dk1"/>
                    </a:solidFill>
                    <a:uFill>
                      <a:noFill/>
                    </a:uFill>
                    <a:latin typeface="Montserrat"/>
                    <a:ea typeface="Montserrat"/>
                    <a:cs typeface="Montserrat"/>
                    <a:sym typeface="Montserrat"/>
                    <a:hlinkClick r:id="rId7">
                      <a:extLst>
                        <a:ext uri="{A12FA001-AC4F-418D-AE19-62706E023703}">
                          <ahyp:hlinkClr val="tx"/>
                        </a:ext>
                      </a:extLst>
                    </a:hlinkClick>
                  </a:rPr>
                  <a:t>FDC3 Homepage</a:t>
                </a:r>
                <a:endParaRPr b="1" sz="1500">
                  <a:solidFill>
                    <a:schemeClr val="dk1"/>
                  </a:solidFill>
                  <a:latin typeface="Montserrat"/>
                  <a:ea typeface="Montserrat"/>
                  <a:cs typeface="Montserrat"/>
                  <a:sym typeface="Montserrat"/>
                </a:endParaRPr>
              </a:p>
            </p:txBody>
          </p:sp>
        </p:grpSp>
        <p:grpSp>
          <p:nvGrpSpPr>
            <p:cNvPr id="864" name="Google Shape;864;p142"/>
            <p:cNvGrpSpPr/>
            <p:nvPr/>
          </p:nvGrpSpPr>
          <p:grpSpPr>
            <a:xfrm>
              <a:off x="3324884" y="1582966"/>
              <a:ext cx="128094" cy="2632546"/>
              <a:chOff x="4353250" y="1213088"/>
              <a:chExt cx="128082" cy="1366562"/>
            </a:xfrm>
          </p:grpSpPr>
          <p:cxnSp>
            <p:nvCxnSpPr>
              <p:cNvPr id="865" name="Google Shape;865;p142"/>
              <p:cNvCxnSpPr/>
              <p:nvPr/>
            </p:nvCxnSpPr>
            <p:spPr>
              <a:xfrm flipH="1">
                <a:off x="4353250" y="1213088"/>
                <a:ext cx="3300" cy="1290300"/>
              </a:xfrm>
              <a:prstGeom prst="straightConnector1">
                <a:avLst/>
              </a:prstGeom>
              <a:noFill/>
              <a:ln cap="flat" cmpd="sng" w="9525">
                <a:solidFill>
                  <a:schemeClr val="accent1"/>
                </a:solidFill>
                <a:prstDash val="dot"/>
                <a:round/>
                <a:headEnd len="med" w="med" type="none"/>
                <a:tailEnd len="med" w="med" type="none"/>
              </a:ln>
            </p:spPr>
          </p:cxnSp>
          <p:cxnSp>
            <p:nvCxnSpPr>
              <p:cNvPr id="866" name="Google Shape;866;p142"/>
              <p:cNvCxnSpPr/>
              <p:nvPr/>
            </p:nvCxnSpPr>
            <p:spPr>
              <a:xfrm rot="10800000">
                <a:off x="4354732" y="2579650"/>
                <a:ext cx="126600" cy="0"/>
              </a:xfrm>
              <a:prstGeom prst="straightConnector1">
                <a:avLst/>
              </a:prstGeom>
              <a:noFill/>
              <a:ln cap="flat" cmpd="sng" w="9525">
                <a:solidFill>
                  <a:schemeClr val="accent1"/>
                </a:solidFill>
                <a:prstDash val="dot"/>
                <a:round/>
                <a:headEnd len="med" w="med" type="oval"/>
                <a:tailEnd len="med" w="med" type="none"/>
              </a:ln>
            </p:spPr>
          </p:cxnSp>
        </p:grpSp>
      </p:grpSp>
      <p:grpSp>
        <p:nvGrpSpPr>
          <p:cNvPr id="867" name="Google Shape;867;p142"/>
          <p:cNvGrpSpPr/>
          <p:nvPr/>
        </p:nvGrpSpPr>
        <p:grpSpPr>
          <a:xfrm>
            <a:off x="1058723" y="2271231"/>
            <a:ext cx="170797" cy="3510016"/>
            <a:chOff x="4353250" y="1213088"/>
            <a:chExt cx="128082" cy="1366562"/>
          </a:xfrm>
        </p:grpSpPr>
        <p:cxnSp>
          <p:nvCxnSpPr>
            <p:cNvPr id="868" name="Google Shape;868;p142"/>
            <p:cNvCxnSpPr/>
            <p:nvPr/>
          </p:nvCxnSpPr>
          <p:spPr>
            <a:xfrm flipH="1">
              <a:off x="4353250" y="1213088"/>
              <a:ext cx="3300" cy="1290300"/>
            </a:xfrm>
            <a:prstGeom prst="straightConnector1">
              <a:avLst/>
            </a:prstGeom>
            <a:noFill/>
            <a:ln cap="flat" cmpd="sng" w="9525">
              <a:solidFill>
                <a:schemeClr val="accent1"/>
              </a:solidFill>
              <a:prstDash val="dot"/>
              <a:round/>
              <a:headEnd len="med" w="med" type="none"/>
              <a:tailEnd len="med" w="med" type="none"/>
            </a:ln>
          </p:spPr>
        </p:cxnSp>
        <p:cxnSp>
          <p:nvCxnSpPr>
            <p:cNvPr id="869" name="Google Shape;869;p142"/>
            <p:cNvCxnSpPr/>
            <p:nvPr/>
          </p:nvCxnSpPr>
          <p:spPr>
            <a:xfrm rot="10800000">
              <a:off x="4354732" y="2579650"/>
              <a:ext cx="126600" cy="0"/>
            </a:xfrm>
            <a:prstGeom prst="straightConnector1">
              <a:avLst/>
            </a:prstGeom>
            <a:noFill/>
            <a:ln cap="flat" cmpd="sng" w="9525">
              <a:solidFill>
                <a:schemeClr val="accent1"/>
              </a:solidFill>
              <a:prstDash val="dot"/>
              <a:round/>
              <a:headEnd len="med" w="med" type="oval"/>
              <a:tailEnd len="med" w="med" type="none"/>
            </a:ln>
          </p:spPr>
        </p:cxnSp>
      </p:grpSp>
      <p:pic>
        <p:nvPicPr>
          <p:cNvPr id="870" name="Google Shape;870;p142"/>
          <p:cNvPicPr preferRelativeResize="0"/>
          <p:nvPr/>
        </p:nvPicPr>
        <p:blipFill>
          <a:blip r:embed="rId8">
            <a:alphaModFix/>
          </a:blip>
          <a:stretch>
            <a:fillRect/>
          </a:stretch>
        </p:blipFill>
        <p:spPr>
          <a:xfrm>
            <a:off x="1524367" y="1746800"/>
            <a:ext cx="3006900" cy="1336400"/>
          </a:xfrm>
          <a:prstGeom prst="rect">
            <a:avLst/>
          </a:prstGeom>
          <a:noFill/>
          <a:ln>
            <a:noFill/>
          </a:ln>
        </p:spPr>
      </p:pic>
      <p:sp>
        <p:nvSpPr>
          <p:cNvPr id="871" name="Google Shape;871;p142"/>
          <p:cNvSpPr txBox="1"/>
          <p:nvPr/>
        </p:nvSpPr>
        <p:spPr>
          <a:xfrm>
            <a:off x="497800" y="819367"/>
            <a:ext cx="11196300" cy="708000"/>
          </a:xfrm>
          <a:prstGeom prst="rect">
            <a:avLst/>
          </a:prstGeom>
          <a:noFill/>
          <a:ln>
            <a:noFill/>
          </a:ln>
        </p:spPr>
        <p:txBody>
          <a:bodyPr anchorCtr="0" anchor="t" bIns="121900" lIns="121900" spcFirstLastPara="1" rIns="121900" wrap="square" tIns="121900">
            <a:spAutoFit/>
          </a:bodyPr>
          <a:lstStyle/>
          <a:p>
            <a:pPr indent="0" lvl="0" marL="0" rtl="0" algn="ctr">
              <a:lnSpc>
                <a:spcPct val="100000"/>
              </a:lnSpc>
              <a:spcBef>
                <a:spcPts val="0"/>
              </a:spcBef>
              <a:spcAft>
                <a:spcPts val="0"/>
              </a:spcAft>
              <a:buNone/>
            </a:pPr>
            <a:r>
              <a:rPr lang="en-US" sz="1500">
                <a:solidFill>
                  <a:schemeClr val="lt1"/>
                </a:solidFill>
                <a:latin typeface="Montserrat"/>
                <a:ea typeface="Montserrat"/>
                <a:cs typeface="Montserrat"/>
                <a:sym typeface="Montserrat"/>
              </a:rPr>
              <a:t>Each year </a:t>
            </a:r>
            <a:r>
              <a:rPr lang="en-US" sz="1500">
                <a:solidFill>
                  <a:schemeClr val="lt1"/>
                </a:solidFill>
                <a:latin typeface="Montserrat"/>
                <a:ea typeface="Montserrat"/>
                <a:cs typeface="Montserrat"/>
                <a:sym typeface="Montserrat"/>
              </a:rPr>
              <a:t>the FINOS Governing Board and its Members identify strategic priorities across our 50+ projects: </a:t>
            </a:r>
            <a:endParaRPr sz="15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None/>
            </a:pPr>
            <a:r>
              <a:rPr lang="en-US" sz="1500">
                <a:solidFill>
                  <a:schemeClr val="lt1"/>
                </a:solidFill>
                <a:latin typeface="Montserrat"/>
                <a:ea typeface="Montserrat"/>
                <a:cs typeface="Montserrat"/>
                <a:sym typeface="Montserrat"/>
              </a:rPr>
              <a:t>the FINOS Strategic initiatives receive focused attention from the FINOS team and dedicated funding.</a:t>
            </a:r>
            <a:r>
              <a:rPr lang="en-US" sz="1500">
                <a:solidFill>
                  <a:schemeClr val="lt1"/>
                </a:solidFill>
                <a:latin typeface="Montserrat"/>
                <a:ea typeface="Montserrat"/>
                <a:cs typeface="Montserrat"/>
                <a:sym typeface="Montserrat"/>
              </a:rPr>
              <a:t> </a:t>
            </a:r>
            <a:endParaRPr sz="1500">
              <a:solidFill>
                <a:schemeClr val="lt1"/>
              </a:solidFill>
              <a:latin typeface="Montserrat"/>
              <a:ea typeface="Montserrat"/>
              <a:cs typeface="Montserrat"/>
              <a:sym typeface="Montserrat"/>
            </a:endParaRPr>
          </a:p>
        </p:txBody>
      </p:sp>
      <p:sp>
        <p:nvSpPr>
          <p:cNvPr id="872" name="Google Shape;872;p142"/>
          <p:cNvSpPr txBox="1"/>
          <p:nvPr>
            <p:ph type="title"/>
          </p:nvPr>
        </p:nvSpPr>
        <p:spPr>
          <a:xfrm>
            <a:off x="2437800" y="184200"/>
            <a:ext cx="7316400" cy="11787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lang="en-US" sz="3200"/>
              <a:t>2024 FINOS Strategic Initiatives</a:t>
            </a:r>
            <a:endParaRPr b="1" sz="3200">
              <a:highlight>
                <a:srgbClr val="FFFF00"/>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pic>
        <p:nvPicPr>
          <p:cNvPr id="877" name="Google Shape;877;p143"/>
          <p:cNvPicPr preferRelativeResize="0"/>
          <p:nvPr/>
        </p:nvPicPr>
        <p:blipFill>
          <a:blip r:embed="rId3">
            <a:alphaModFix/>
          </a:blip>
          <a:stretch>
            <a:fillRect/>
          </a:stretch>
        </p:blipFill>
        <p:spPr>
          <a:xfrm>
            <a:off x="7519369" y="1720462"/>
            <a:ext cx="3318400" cy="978663"/>
          </a:xfrm>
          <a:prstGeom prst="rect">
            <a:avLst/>
          </a:prstGeom>
          <a:noFill/>
          <a:ln>
            <a:noFill/>
          </a:ln>
        </p:spPr>
      </p:pic>
      <p:sp>
        <p:nvSpPr>
          <p:cNvPr id="878" name="Google Shape;878;p143"/>
          <p:cNvSpPr txBox="1"/>
          <p:nvPr/>
        </p:nvSpPr>
        <p:spPr>
          <a:xfrm>
            <a:off x="7304750" y="3056600"/>
            <a:ext cx="3747600" cy="20124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0"/>
              </a:spcBef>
              <a:spcAft>
                <a:spcPts val="2000"/>
              </a:spcAft>
              <a:buNone/>
            </a:pPr>
            <a:r>
              <a:rPr b="1" lang="en-US" sz="1700">
                <a:solidFill>
                  <a:schemeClr val="accent1"/>
                </a:solidFill>
                <a:uFill>
                  <a:noFill/>
                </a:uFill>
                <a:latin typeface="Montserrat"/>
                <a:ea typeface="Montserrat"/>
                <a:cs typeface="Montserrat"/>
                <a:sym typeface="Montserrat"/>
                <a:hlinkClick r:id="rId4">
                  <a:extLst>
                    <a:ext uri="{A12FA001-AC4F-418D-AE19-62706E023703}">
                      <ahyp:hlinkClr val="tx"/>
                    </a:ext>
                  </a:extLst>
                </a:hlinkClick>
              </a:rPr>
              <a:t>Zenith</a:t>
            </a:r>
            <a:r>
              <a:rPr lang="en-US" sz="1700">
                <a:solidFill>
                  <a:schemeClr val="lt1"/>
                </a:solidFill>
                <a:latin typeface="Montserrat"/>
                <a:ea typeface="Montserrat"/>
                <a:cs typeface="Montserrat"/>
                <a:sym typeface="Montserrat"/>
              </a:rPr>
              <a:t> is a SIG that is an industry-wide collaborative effort, hosted at FINOS, aiming to understand, define and build standards that enable adoption of emerging technologies.</a:t>
            </a:r>
            <a:endParaRPr sz="1700">
              <a:solidFill>
                <a:schemeClr val="lt1"/>
              </a:solidFill>
              <a:latin typeface="Montserrat"/>
              <a:ea typeface="Montserrat"/>
              <a:cs typeface="Montserrat"/>
              <a:sym typeface="Montserrat"/>
            </a:endParaRPr>
          </a:p>
        </p:txBody>
      </p:sp>
      <p:grpSp>
        <p:nvGrpSpPr>
          <p:cNvPr id="879" name="Google Shape;879;p143"/>
          <p:cNvGrpSpPr/>
          <p:nvPr/>
        </p:nvGrpSpPr>
        <p:grpSpPr>
          <a:xfrm>
            <a:off x="7671206" y="5526926"/>
            <a:ext cx="3130476" cy="338005"/>
            <a:chOff x="1041075" y="2975700"/>
            <a:chExt cx="2073300" cy="383400"/>
          </a:xfrm>
        </p:grpSpPr>
        <p:sp>
          <p:nvSpPr>
            <p:cNvPr id="880" name="Google Shape;880;p143"/>
            <p:cNvSpPr/>
            <p:nvPr/>
          </p:nvSpPr>
          <p:spPr>
            <a:xfrm>
              <a:off x="1041075" y="2975700"/>
              <a:ext cx="2073300" cy="383400"/>
            </a:xfrm>
            <a:prstGeom prst="roundRect">
              <a:avLst>
                <a:gd fmla="val 16667"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700"/>
            </a:p>
          </p:txBody>
        </p:sp>
        <p:sp>
          <p:nvSpPr>
            <p:cNvPr id="881" name="Google Shape;881;p143"/>
            <p:cNvSpPr txBox="1"/>
            <p:nvPr/>
          </p:nvSpPr>
          <p:spPr>
            <a:xfrm>
              <a:off x="1041075" y="3022800"/>
              <a:ext cx="2073300" cy="289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253F"/>
                </a:buClr>
                <a:buSzPts val="1500"/>
                <a:buFont typeface="Arial"/>
                <a:buNone/>
              </a:pPr>
              <a:r>
                <a:rPr b="1" lang="en-US" sz="15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zenith.finos.org</a:t>
              </a:r>
              <a:endParaRPr b="1" sz="1500">
                <a:solidFill>
                  <a:schemeClr val="dk1"/>
                </a:solidFill>
                <a:latin typeface="Montserrat"/>
                <a:ea typeface="Montserrat"/>
                <a:cs typeface="Montserrat"/>
                <a:sym typeface="Montserrat"/>
              </a:endParaRPr>
            </a:p>
          </p:txBody>
        </p:sp>
      </p:grpSp>
      <p:grpSp>
        <p:nvGrpSpPr>
          <p:cNvPr id="882" name="Google Shape;882;p143"/>
          <p:cNvGrpSpPr/>
          <p:nvPr/>
        </p:nvGrpSpPr>
        <p:grpSpPr>
          <a:xfrm>
            <a:off x="7304656" y="2151681"/>
            <a:ext cx="170797" cy="3510016"/>
            <a:chOff x="4353250" y="1213088"/>
            <a:chExt cx="128082" cy="1366562"/>
          </a:xfrm>
        </p:grpSpPr>
        <p:cxnSp>
          <p:nvCxnSpPr>
            <p:cNvPr id="883" name="Google Shape;883;p143"/>
            <p:cNvCxnSpPr/>
            <p:nvPr/>
          </p:nvCxnSpPr>
          <p:spPr>
            <a:xfrm flipH="1">
              <a:off x="4353250" y="1213088"/>
              <a:ext cx="3300" cy="1290300"/>
            </a:xfrm>
            <a:prstGeom prst="straightConnector1">
              <a:avLst/>
            </a:prstGeom>
            <a:noFill/>
            <a:ln cap="flat" cmpd="sng" w="9525">
              <a:solidFill>
                <a:schemeClr val="accent1"/>
              </a:solidFill>
              <a:prstDash val="dot"/>
              <a:round/>
              <a:headEnd len="med" w="med" type="none"/>
              <a:tailEnd len="med" w="med" type="none"/>
            </a:ln>
          </p:spPr>
        </p:cxnSp>
        <p:cxnSp>
          <p:nvCxnSpPr>
            <p:cNvPr id="884" name="Google Shape;884;p143"/>
            <p:cNvCxnSpPr/>
            <p:nvPr/>
          </p:nvCxnSpPr>
          <p:spPr>
            <a:xfrm rot="10800000">
              <a:off x="4354732" y="2579650"/>
              <a:ext cx="126600" cy="0"/>
            </a:xfrm>
            <a:prstGeom prst="straightConnector1">
              <a:avLst/>
            </a:prstGeom>
            <a:noFill/>
            <a:ln cap="flat" cmpd="sng" w="9525">
              <a:solidFill>
                <a:schemeClr val="accent1"/>
              </a:solidFill>
              <a:prstDash val="dot"/>
              <a:round/>
              <a:headEnd len="med" w="med" type="oval"/>
              <a:tailEnd len="med" w="med" type="none"/>
            </a:ln>
          </p:spPr>
        </p:cxnSp>
      </p:grpSp>
      <p:sp>
        <p:nvSpPr>
          <p:cNvPr id="885" name="Google Shape;885;p143"/>
          <p:cNvSpPr txBox="1"/>
          <p:nvPr/>
        </p:nvSpPr>
        <p:spPr>
          <a:xfrm>
            <a:off x="497800" y="819367"/>
            <a:ext cx="11196300" cy="708000"/>
          </a:xfrm>
          <a:prstGeom prst="rect">
            <a:avLst/>
          </a:prstGeom>
          <a:noFill/>
          <a:ln>
            <a:noFill/>
          </a:ln>
        </p:spPr>
        <p:txBody>
          <a:bodyPr anchorCtr="0" anchor="t" bIns="121900" lIns="121900" spcFirstLastPara="1" rIns="121900" wrap="square" tIns="121900">
            <a:spAutoFit/>
          </a:bodyPr>
          <a:lstStyle/>
          <a:p>
            <a:pPr indent="0" lvl="0" marL="0" rtl="0" algn="ctr">
              <a:lnSpc>
                <a:spcPct val="100000"/>
              </a:lnSpc>
              <a:spcBef>
                <a:spcPts val="0"/>
              </a:spcBef>
              <a:spcAft>
                <a:spcPts val="0"/>
              </a:spcAft>
              <a:buNone/>
            </a:pPr>
            <a:r>
              <a:rPr lang="en-US" sz="1500">
                <a:solidFill>
                  <a:schemeClr val="lt1"/>
                </a:solidFill>
                <a:latin typeface="Montserrat"/>
                <a:ea typeface="Montserrat"/>
                <a:cs typeface="Montserrat"/>
                <a:sym typeface="Montserrat"/>
              </a:rPr>
              <a:t>Each year </a:t>
            </a:r>
            <a:r>
              <a:rPr lang="en-US" sz="1500">
                <a:solidFill>
                  <a:schemeClr val="lt1"/>
                </a:solidFill>
                <a:latin typeface="Montserrat"/>
                <a:ea typeface="Montserrat"/>
                <a:cs typeface="Montserrat"/>
                <a:sym typeface="Montserrat"/>
              </a:rPr>
              <a:t>the FINOS Governing Board and its Members identify strategic priorities across our 50+ projects: </a:t>
            </a:r>
            <a:endParaRPr sz="15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None/>
            </a:pPr>
            <a:r>
              <a:rPr lang="en-US" sz="1500">
                <a:solidFill>
                  <a:schemeClr val="lt1"/>
                </a:solidFill>
                <a:latin typeface="Montserrat"/>
                <a:ea typeface="Montserrat"/>
                <a:cs typeface="Montserrat"/>
                <a:sym typeface="Montserrat"/>
              </a:rPr>
              <a:t>the FINOS Strategic initiatives receive focused attention from the FINOS team and dedicated funding.</a:t>
            </a:r>
            <a:r>
              <a:rPr lang="en-US" sz="1500">
                <a:solidFill>
                  <a:schemeClr val="lt1"/>
                </a:solidFill>
                <a:latin typeface="Montserrat"/>
                <a:ea typeface="Montserrat"/>
                <a:cs typeface="Montserrat"/>
                <a:sym typeface="Montserrat"/>
              </a:rPr>
              <a:t> </a:t>
            </a:r>
            <a:endParaRPr sz="1500">
              <a:solidFill>
                <a:schemeClr val="lt1"/>
              </a:solidFill>
              <a:latin typeface="Montserrat"/>
              <a:ea typeface="Montserrat"/>
              <a:cs typeface="Montserrat"/>
              <a:sym typeface="Montserrat"/>
            </a:endParaRPr>
          </a:p>
        </p:txBody>
      </p:sp>
      <p:sp>
        <p:nvSpPr>
          <p:cNvPr id="886" name="Google Shape;886;p143"/>
          <p:cNvSpPr txBox="1"/>
          <p:nvPr>
            <p:ph type="title"/>
          </p:nvPr>
        </p:nvSpPr>
        <p:spPr>
          <a:xfrm>
            <a:off x="2437800" y="184200"/>
            <a:ext cx="7316400" cy="11787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lang="en-US" sz="3200"/>
              <a:t>2024 FINOS Strategic Initiatives</a:t>
            </a:r>
            <a:endParaRPr b="1" sz="3200">
              <a:highlight>
                <a:srgbClr val="FFFF00"/>
              </a:highlight>
            </a:endParaRPr>
          </a:p>
        </p:txBody>
      </p:sp>
      <p:sp>
        <p:nvSpPr>
          <p:cNvPr id="887" name="Google Shape;887;p143"/>
          <p:cNvSpPr txBox="1"/>
          <p:nvPr/>
        </p:nvSpPr>
        <p:spPr>
          <a:xfrm>
            <a:off x="1292100" y="3006233"/>
            <a:ext cx="3747600" cy="20124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n-US" sz="1700">
                <a:solidFill>
                  <a:schemeClr val="lt1"/>
                </a:solidFill>
                <a:latin typeface="Montserrat"/>
                <a:ea typeface="Montserrat"/>
                <a:cs typeface="Montserrat"/>
                <a:sym typeface="Montserrat"/>
              </a:rPr>
              <a:t>The </a:t>
            </a:r>
            <a:r>
              <a:rPr b="1" lang="en-US" sz="1700">
                <a:solidFill>
                  <a:schemeClr val="hlink"/>
                </a:solidFill>
                <a:uFill>
                  <a:noFill/>
                </a:uFill>
                <a:latin typeface="Montserrat"/>
                <a:ea typeface="Montserrat"/>
                <a:cs typeface="Montserrat"/>
                <a:sym typeface="Montserrat"/>
                <a:hlinkClick r:id="rId6"/>
              </a:rPr>
              <a:t>Open RegTech Initiative</a:t>
            </a:r>
            <a:r>
              <a:rPr lang="en-US" sz="1700">
                <a:solidFill>
                  <a:schemeClr val="lt1"/>
                </a:solidFill>
                <a:latin typeface="Montserrat"/>
                <a:ea typeface="Montserrat"/>
                <a:cs typeface="Montserrat"/>
                <a:sym typeface="Montserrat"/>
              </a:rPr>
              <a:t> is raising awareness on a novel approach to regulatory technology based on open source and standards, and hosting projects.</a:t>
            </a:r>
            <a:endParaRPr sz="1700">
              <a:latin typeface="Montserrat"/>
              <a:ea typeface="Montserrat"/>
              <a:cs typeface="Montserrat"/>
              <a:sym typeface="Montserrat"/>
            </a:endParaRPr>
          </a:p>
        </p:txBody>
      </p:sp>
      <p:grpSp>
        <p:nvGrpSpPr>
          <p:cNvPr id="888" name="Google Shape;888;p143"/>
          <p:cNvGrpSpPr/>
          <p:nvPr/>
        </p:nvGrpSpPr>
        <p:grpSpPr>
          <a:xfrm>
            <a:off x="1822351" y="5504422"/>
            <a:ext cx="3130322" cy="337992"/>
            <a:chOff x="6607954" y="4118094"/>
            <a:chExt cx="2347800" cy="253500"/>
          </a:xfrm>
        </p:grpSpPr>
        <p:sp>
          <p:nvSpPr>
            <p:cNvPr id="889" name="Google Shape;889;p143"/>
            <p:cNvSpPr/>
            <p:nvPr/>
          </p:nvSpPr>
          <p:spPr>
            <a:xfrm>
              <a:off x="6607954" y="4118094"/>
              <a:ext cx="2347800" cy="253500"/>
            </a:xfrm>
            <a:prstGeom prst="roundRect">
              <a:avLst>
                <a:gd fmla="val 16667"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700"/>
            </a:p>
          </p:txBody>
        </p:sp>
        <p:sp>
          <p:nvSpPr>
            <p:cNvPr id="890" name="Google Shape;890;p143"/>
            <p:cNvSpPr txBox="1"/>
            <p:nvPr/>
          </p:nvSpPr>
          <p:spPr>
            <a:xfrm>
              <a:off x="6607954" y="4149237"/>
              <a:ext cx="2347800" cy="1911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253F"/>
                </a:buClr>
                <a:buSzPts val="1500"/>
                <a:buFont typeface="Arial"/>
                <a:buNone/>
              </a:pPr>
              <a:r>
                <a:rPr b="1" lang="en-US" sz="1500">
                  <a:solidFill>
                    <a:schemeClr val="dk1"/>
                  </a:solidFill>
                  <a:uFill>
                    <a:noFill/>
                  </a:uFill>
                  <a:latin typeface="Montserrat"/>
                  <a:ea typeface="Montserrat"/>
                  <a:cs typeface="Montserrat"/>
                  <a:sym typeface="Montserrat"/>
                  <a:hlinkClick r:id="rId7">
                    <a:extLst>
                      <a:ext uri="{A12FA001-AC4F-418D-AE19-62706E023703}">
                        <ahyp:hlinkClr val="tx"/>
                      </a:ext>
                    </a:extLst>
                  </a:hlinkClick>
                </a:rPr>
                <a:t>Open RegTech Homepage</a:t>
              </a:r>
              <a:endParaRPr b="1" sz="1100">
                <a:solidFill>
                  <a:schemeClr val="dk1"/>
                </a:solidFill>
                <a:latin typeface="Montserrat"/>
                <a:ea typeface="Montserrat"/>
                <a:cs typeface="Montserrat"/>
                <a:sym typeface="Montserrat"/>
              </a:endParaRPr>
            </a:p>
          </p:txBody>
        </p:sp>
      </p:grpSp>
      <p:grpSp>
        <p:nvGrpSpPr>
          <p:cNvPr id="891" name="Google Shape;891;p143"/>
          <p:cNvGrpSpPr/>
          <p:nvPr/>
        </p:nvGrpSpPr>
        <p:grpSpPr>
          <a:xfrm>
            <a:off x="1343570" y="2316325"/>
            <a:ext cx="170788" cy="3317931"/>
            <a:chOff x="6248859" y="1726962"/>
            <a:chExt cx="128094" cy="2488510"/>
          </a:xfrm>
        </p:grpSpPr>
        <p:cxnSp>
          <p:nvCxnSpPr>
            <p:cNvPr id="892" name="Google Shape;892;p143"/>
            <p:cNvCxnSpPr/>
            <p:nvPr/>
          </p:nvCxnSpPr>
          <p:spPr>
            <a:xfrm flipH="1">
              <a:off x="6248859" y="1726962"/>
              <a:ext cx="3300" cy="2349600"/>
            </a:xfrm>
            <a:prstGeom prst="straightConnector1">
              <a:avLst/>
            </a:prstGeom>
            <a:noFill/>
            <a:ln cap="flat" cmpd="sng" w="9525">
              <a:solidFill>
                <a:schemeClr val="accent1"/>
              </a:solidFill>
              <a:prstDash val="dot"/>
              <a:round/>
              <a:headEnd len="med" w="med" type="none"/>
              <a:tailEnd len="med" w="med" type="none"/>
            </a:ln>
          </p:spPr>
        </p:cxnSp>
        <p:cxnSp>
          <p:nvCxnSpPr>
            <p:cNvPr id="893" name="Google Shape;893;p143"/>
            <p:cNvCxnSpPr/>
            <p:nvPr/>
          </p:nvCxnSpPr>
          <p:spPr>
            <a:xfrm rot="10800000">
              <a:off x="6250353" y="4215472"/>
              <a:ext cx="126600" cy="0"/>
            </a:xfrm>
            <a:prstGeom prst="straightConnector1">
              <a:avLst/>
            </a:prstGeom>
            <a:noFill/>
            <a:ln cap="flat" cmpd="sng" w="9525">
              <a:solidFill>
                <a:schemeClr val="accent1"/>
              </a:solidFill>
              <a:prstDash val="dot"/>
              <a:round/>
              <a:headEnd len="med" w="med" type="oval"/>
              <a:tailEnd len="med" w="med" type="none"/>
            </a:ln>
          </p:spPr>
        </p:cxnSp>
      </p:grpSp>
      <p:sp>
        <p:nvSpPr>
          <p:cNvPr id="894" name="Google Shape;894;p143"/>
          <p:cNvSpPr txBox="1"/>
          <p:nvPr>
            <p:ph idx="4294967295" type="ctrTitle"/>
          </p:nvPr>
        </p:nvSpPr>
        <p:spPr>
          <a:xfrm>
            <a:off x="1514567" y="1720467"/>
            <a:ext cx="3456000" cy="1208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1300"/>
              <a:buNone/>
            </a:pPr>
            <a:r>
              <a:rPr lang="en-US" sz="3300">
                <a:solidFill>
                  <a:schemeClr val="lt1"/>
                </a:solidFill>
              </a:rPr>
              <a:t>Open RegTech</a:t>
            </a:r>
            <a:endParaRPr sz="33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44"/>
          <p:cNvSpPr txBox="1"/>
          <p:nvPr>
            <p:ph type="title"/>
          </p:nvPr>
        </p:nvSpPr>
        <p:spPr>
          <a:xfrm>
            <a:off x="415400" y="143834"/>
            <a:ext cx="11361300" cy="11664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b="1" lang="en-US" sz="2800">
                <a:latin typeface="Montserrat"/>
                <a:ea typeface="Montserrat"/>
                <a:cs typeface="Montserrat"/>
                <a:sym typeface="Montserrat"/>
              </a:rPr>
              <a:t>FINOS Special Interest Groups</a:t>
            </a:r>
            <a:endParaRPr b="1" sz="2800">
              <a:latin typeface="Montserrat"/>
              <a:ea typeface="Montserrat"/>
              <a:cs typeface="Montserrat"/>
              <a:sym typeface="Montserrat"/>
            </a:endParaRPr>
          </a:p>
          <a:p>
            <a:pPr indent="0" lvl="0" marL="0" rtl="0" algn="ctr">
              <a:spcBef>
                <a:spcPts val="0"/>
              </a:spcBef>
              <a:spcAft>
                <a:spcPts val="0"/>
              </a:spcAft>
              <a:buNone/>
            </a:pPr>
            <a:r>
              <a:t/>
            </a:r>
            <a:endParaRPr b="1" baseline="30000" sz="2200">
              <a:latin typeface="Montserrat"/>
              <a:ea typeface="Montserrat"/>
              <a:cs typeface="Montserrat"/>
              <a:sym typeface="Montserrat"/>
            </a:endParaRPr>
          </a:p>
        </p:txBody>
      </p:sp>
      <p:sp>
        <p:nvSpPr>
          <p:cNvPr id="900" name="Google Shape;900;p144"/>
          <p:cNvSpPr txBox="1"/>
          <p:nvPr>
            <p:ph idx="1" type="body"/>
          </p:nvPr>
        </p:nvSpPr>
        <p:spPr>
          <a:xfrm>
            <a:off x="2041800" y="970833"/>
            <a:ext cx="8108400" cy="8715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US" sz="1100"/>
              <a:t>FINOS </a:t>
            </a:r>
            <a:r>
              <a:rPr b="1" lang="en-US" sz="1100">
                <a:solidFill>
                  <a:schemeClr val="hlink"/>
                </a:solidFill>
                <a:uFill>
                  <a:noFill/>
                </a:uFill>
                <a:hlinkClick r:id="rId3"/>
              </a:rPr>
              <a:t>Special Interest Groups</a:t>
            </a:r>
            <a:r>
              <a:rPr lang="en-US" sz="1100"/>
              <a:t> provide a </a:t>
            </a:r>
            <a:r>
              <a:rPr b="1" lang="en-US" sz="1100">
                <a:latin typeface="Montserrat"/>
                <a:ea typeface="Montserrat"/>
                <a:cs typeface="Montserrat"/>
                <a:sym typeface="Montserrat"/>
              </a:rPr>
              <a:t>venue</a:t>
            </a:r>
            <a:r>
              <a:rPr lang="en-US" sz="1100"/>
              <a:t> to discuss </a:t>
            </a:r>
            <a:r>
              <a:rPr b="1" lang="en-US" sz="1100">
                <a:latin typeface="Montserrat"/>
                <a:ea typeface="Montserrat"/>
                <a:cs typeface="Montserrat"/>
                <a:sym typeface="Montserrat"/>
              </a:rPr>
              <a:t>common challenges in financial services </a:t>
            </a:r>
            <a:r>
              <a:rPr lang="en-US" sz="1100"/>
              <a:t>and to</a:t>
            </a:r>
            <a:r>
              <a:rPr b="1" lang="en-US" sz="1100">
                <a:latin typeface="Montserrat"/>
                <a:ea typeface="Montserrat"/>
                <a:cs typeface="Montserrat"/>
                <a:sym typeface="Montserrat"/>
              </a:rPr>
              <a:t> </a:t>
            </a:r>
            <a:r>
              <a:rPr lang="en-US" sz="1100"/>
              <a:t>agree on actionable </a:t>
            </a:r>
            <a:r>
              <a:rPr b="1" lang="en-US" sz="1100">
                <a:latin typeface="Montserrat"/>
                <a:ea typeface="Montserrat"/>
                <a:cs typeface="Montserrat"/>
                <a:sym typeface="Montserrat"/>
              </a:rPr>
              <a:t>use cases</a:t>
            </a:r>
            <a:r>
              <a:rPr lang="en-US" sz="1100"/>
              <a:t>. FINOS SIGs contribute new use cases to existing projects, or lead to the proposal of new open source projects to the Foundation.</a:t>
            </a:r>
            <a:endParaRPr sz="1100"/>
          </a:p>
        </p:txBody>
      </p:sp>
      <p:sp>
        <p:nvSpPr>
          <p:cNvPr id="901" name="Google Shape;901;p144"/>
          <p:cNvSpPr/>
          <p:nvPr/>
        </p:nvSpPr>
        <p:spPr>
          <a:xfrm>
            <a:off x="415400" y="2981433"/>
            <a:ext cx="2786400" cy="2513700"/>
          </a:xfrm>
          <a:prstGeom prst="roundRect">
            <a:avLst>
              <a:gd fmla="val 10150" name="adj"/>
            </a:avLst>
          </a:prstGeom>
          <a:solidFill>
            <a:srgbClr val="2298D5">
              <a:alpha val="23460"/>
            </a:srgbClr>
          </a:solid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t/>
            </a:r>
            <a:endParaRPr i="1" sz="1500">
              <a:solidFill>
                <a:schemeClr val="dk1"/>
              </a:solidFill>
              <a:latin typeface="Montserrat Light"/>
              <a:ea typeface="Montserrat Light"/>
              <a:cs typeface="Montserrat Light"/>
              <a:sym typeface="Montserrat Light"/>
            </a:endParaRPr>
          </a:p>
        </p:txBody>
      </p:sp>
      <p:pic>
        <p:nvPicPr>
          <p:cNvPr id="902" name="Google Shape;902;p144"/>
          <p:cNvPicPr preferRelativeResize="0"/>
          <p:nvPr/>
        </p:nvPicPr>
        <p:blipFill>
          <a:blip r:embed="rId4">
            <a:alphaModFix/>
          </a:blip>
          <a:stretch>
            <a:fillRect/>
          </a:stretch>
        </p:blipFill>
        <p:spPr>
          <a:xfrm>
            <a:off x="3741431" y="1929066"/>
            <a:ext cx="1990938" cy="888570"/>
          </a:xfrm>
          <a:prstGeom prst="rect">
            <a:avLst/>
          </a:prstGeom>
          <a:noFill/>
          <a:ln>
            <a:noFill/>
          </a:ln>
        </p:spPr>
      </p:pic>
      <p:pic>
        <p:nvPicPr>
          <p:cNvPr id="903" name="Google Shape;903;p144">
            <a:hlinkClick r:id="rId5"/>
          </p:cNvPr>
          <p:cNvPicPr preferRelativeResize="0"/>
          <p:nvPr/>
        </p:nvPicPr>
        <p:blipFill>
          <a:blip r:embed="rId6">
            <a:alphaModFix/>
          </a:blip>
          <a:stretch>
            <a:fillRect/>
          </a:stretch>
        </p:blipFill>
        <p:spPr>
          <a:xfrm>
            <a:off x="6366344" y="1991550"/>
            <a:ext cx="2563589" cy="763600"/>
          </a:xfrm>
          <a:prstGeom prst="rect">
            <a:avLst/>
          </a:prstGeom>
          <a:noFill/>
          <a:ln>
            <a:noFill/>
          </a:ln>
        </p:spPr>
      </p:pic>
      <p:pic>
        <p:nvPicPr>
          <p:cNvPr id="904" name="Google Shape;904;p144"/>
          <p:cNvPicPr preferRelativeResize="0"/>
          <p:nvPr/>
        </p:nvPicPr>
        <p:blipFill>
          <a:blip r:embed="rId7">
            <a:alphaModFix/>
          </a:blip>
          <a:stretch>
            <a:fillRect/>
          </a:stretch>
        </p:blipFill>
        <p:spPr>
          <a:xfrm>
            <a:off x="957684" y="1851083"/>
            <a:ext cx="1701832" cy="1044532"/>
          </a:xfrm>
          <a:prstGeom prst="rect">
            <a:avLst/>
          </a:prstGeom>
          <a:noFill/>
          <a:ln>
            <a:noFill/>
          </a:ln>
        </p:spPr>
      </p:pic>
      <p:pic>
        <p:nvPicPr>
          <p:cNvPr id="905" name="Google Shape;905;p144"/>
          <p:cNvPicPr preferRelativeResize="0"/>
          <p:nvPr/>
        </p:nvPicPr>
        <p:blipFill>
          <a:blip r:embed="rId8">
            <a:alphaModFix/>
          </a:blip>
          <a:stretch>
            <a:fillRect/>
          </a:stretch>
        </p:blipFill>
        <p:spPr>
          <a:xfrm>
            <a:off x="9470314" y="2052167"/>
            <a:ext cx="2178104" cy="642366"/>
          </a:xfrm>
          <a:prstGeom prst="rect">
            <a:avLst/>
          </a:prstGeom>
          <a:noFill/>
          <a:ln>
            <a:noFill/>
          </a:ln>
        </p:spPr>
      </p:pic>
      <p:pic>
        <p:nvPicPr>
          <p:cNvPr id="906" name="Google Shape;906;p144"/>
          <p:cNvPicPr preferRelativeResize="0"/>
          <p:nvPr/>
        </p:nvPicPr>
        <p:blipFill>
          <a:blip r:embed="rId9">
            <a:alphaModFix/>
          </a:blip>
          <a:stretch>
            <a:fillRect/>
          </a:stretch>
        </p:blipFill>
        <p:spPr>
          <a:xfrm>
            <a:off x="10702067" y="264068"/>
            <a:ext cx="1084872" cy="1348866"/>
          </a:xfrm>
          <a:prstGeom prst="rect">
            <a:avLst/>
          </a:prstGeom>
          <a:noFill/>
          <a:ln>
            <a:noFill/>
          </a:ln>
        </p:spPr>
      </p:pic>
      <p:sp>
        <p:nvSpPr>
          <p:cNvPr id="907" name="Google Shape;907;p144"/>
          <p:cNvSpPr/>
          <p:nvPr/>
        </p:nvSpPr>
        <p:spPr>
          <a:xfrm>
            <a:off x="3343683" y="2981433"/>
            <a:ext cx="2786400" cy="2513700"/>
          </a:xfrm>
          <a:prstGeom prst="roundRect">
            <a:avLst>
              <a:gd fmla="val 10150" name="adj"/>
            </a:avLst>
          </a:prstGeom>
          <a:solidFill>
            <a:srgbClr val="2298D5">
              <a:alpha val="23460"/>
            </a:srgbClr>
          </a:solid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t/>
            </a:r>
            <a:endParaRPr i="1" sz="1500">
              <a:solidFill>
                <a:schemeClr val="dk1"/>
              </a:solidFill>
              <a:latin typeface="Montserrat Light"/>
              <a:ea typeface="Montserrat Light"/>
              <a:cs typeface="Montserrat Light"/>
              <a:sym typeface="Montserrat Light"/>
            </a:endParaRPr>
          </a:p>
        </p:txBody>
      </p:sp>
      <p:sp>
        <p:nvSpPr>
          <p:cNvPr id="908" name="Google Shape;908;p144"/>
          <p:cNvSpPr/>
          <p:nvPr/>
        </p:nvSpPr>
        <p:spPr>
          <a:xfrm>
            <a:off x="6254933" y="2981433"/>
            <a:ext cx="2786400" cy="2513700"/>
          </a:xfrm>
          <a:prstGeom prst="roundRect">
            <a:avLst>
              <a:gd fmla="val 10150" name="adj"/>
            </a:avLst>
          </a:prstGeom>
          <a:solidFill>
            <a:srgbClr val="2298D5">
              <a:alpha val="23460"/>
            </a:srgbClr>
          </a:solid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t/>
            </a:r>
            <a:endParaRPr i="1" sz="1500">
              <a:solidFill>
                <a:schemeClr val="dk1"/>
              </a:solidFill>
              <a:latin typeface="Montserrat Light"/>
              <a:ea typeface="Montserrat Light"/>
              <a:cs typeface="Montserrat Light"/>
              <a:sym typeface="Montserrat Light"/>
            </a:endParaRPr>
          </a:p>
        </p:txBody>
      </p:sp>
      <p:sp>
        <p:nvSpPr>
          <p:cNvPr id="909" name="Google Shape;909;p144"/>
          <p:cNvSpPr/>
          <p:nvPr/>
        </p:nvSpPr>
        <p:spPr>
          <a:xfrm>
            <a:off x="9166167" y="2981433"/>
            <a:ext cx="2786400" cy="2513700"/>
          </a:xfrm>
          <a:prstGeom prst="roundRect">
            <a:avLst>
              <a:gd fmla="val 10150" name="adj"/>
            </a:avLst>
          </a:prstGeom>
          <a:solidFill>
            <a:srgbClr val="2298D5">
              <a:alpha val="23460"/>
            </a:srgbClr>
          </a:solid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t/>
            </a:r>
            <a:endParaRPr i="1" sz="1500">
              <a:solidFill>
                <a:schemeClr val="dk1"/>
              </a:solidFill>
              <a:latin typeface="Montserrat Light"/>
              <a:ea typeface="Montserrat Light"/>
              <a:cs typeface="Montserrat Light"/>
              <a:sym typeface="Montserrat Light"/>
            </a:endParaRPr>
          </a:p>
        </p:txBody>
      </p:sp>
      <p:sp>
        <p:nvSpPr>
          <p:cNvPr id="910" name="Google Shape;910;p144"/>
          <p:cNvSpPr/>
          <p:nvPr/>
        </p:nvSpPr>
        <p:spPr>
          <a:xfrm>
            <a:off x="455800" y="5563933"/>
            <a:ext cx="11280300" cy="763500"/>
          </a:xfrm>
          <a:prstGeom prst="roundRect">
            <a:avLst>
              <a:gd fmla="val 21256" name="adj"/>
            </a:avLst>
          </a:prstGeom>
          <a:solidFill>
            <a:schemeClr val="accent3"/>
          </a:solidFill>
          <a:ln>
            <a:noFill/>
          </a:ln>
        </p:spPr>
        <p:txBody>
          <a:bodyPr anchorCtr="0" anchor="ctr" bIns="121900" lIns="121900" spcFirstLastPara="1" rIns="121900" wrap="square" tIns="121900">
            <a:noAutofit/>
          </a:bodyPr>
          <a:lstStyle/>
          <a:p>
            <a:pPr indent="0" lvl="0" marL="0" rtl="0" algn="r">
              <a:lnSpc>
                <a:spcPct val="115000"/>
              </a:lnSpc>
              <a:spcBef>
                <a:spcPts val="0"/>
              </a:spcBef>
              <a:spcAft>
                <a:spcPts val="0"/>
              </a:spcAft>
              <a:buNone/>
            </a:pPr>
            <a:r>
              <a:rPr b="1" lang="en-US" sz="1100">
                <a:solidFill>
                  <a:schemeClr val="dk1"/>
                </a:solidFill>
                <a:latin typeface="Montserrat"/>
                <a:ea typeface="Montserrat"/>
                <a:cs typeface="Montserrat"/>
                <a:sym typeface="Montserrat"/>
              </a:rPr>
              <a:t>Special Interest Groups meet regularly and participation is open to everyone. Find the next meeting on the </a:t>
            </a:r>
            <a:r>
              <a:rPr b="1" i="1" lang="en-US" sz="1100" u="sng">
                <a:solidFill>
                  <a:schemeClr val="dk1"/>
                </a:solidFill>
                <a:latin typeface="Montserrat"/>
                <a:ea typeface="Montserrat"/>
                <a:cs typeface="Montserrat"/>
                <a:sym typeface="Montserrat"/>
                <a:hlinkClick r:id="rId10">
                  <a:extLst>
                    <a:ext uri="{A12FA001-AC4F-418D-AE19-62706E023703}">
                      <ahyp:hlinkClr val="tx"/>
                    </a:ext>
                  </a:extLst>
                </a:hlinkClick>
              </a:rPr>
              <a:t>FINOS Calendar</a:t>
            </a:r>
            <a:r>
              <a:rPr b="1" lang="en-US" sz="1100">
                <a:solidFill>
                  <a:schemeClr val="dk1"/>
                </a:solidFill>
                <a:latin typeface="Montserrat"/>
                <a:ea typeface="Montserrat"/>
                <a:cs typeface="Montserrat"/>
                <a:sym typeface="Montserrat"/>
              </a:rPr>
              <a:t> </a:t>
            </a:r>
            <a:br>
              <a:rPr b="1" lang="en-US" sz="1100">
                <a:solidFill>
                  <a:schemeClr val="dk1"/>
                </a:solidFill>
                <a:latin typeface="Montserrat"/>
                <a:ea typeface="Montserrat"/>
                <a:cs typeface="Montserrat"/>
                <a:sym typeface="Montserrat"/>
              </a:rPr>
            </a:br>
            <a:r>
              <a:rPr i="1" lang="en-US" sz="1100">
                <a:solidFill>
                  <a:schemeClr val="dk1"/>
                </a:solidFill>
                <a:latin typeface="Montserrat Light"/>
                <a:ea typeface="Montserrat Light"/>
                <a:cs typeface="Montserrat Light"/>
                <a:sym typeface="Montserrat Light"/>
              </a:rPr>
              <a:t>(email </a:t>
            </a:r>
            <a:r>
              <a:rPr b="1" i="1" lang="en-US" sz="1100" u="sng">
                <a:solidFill>
                  <a:schemeClr val="dk1"/>
                </a:solidFill>
                <a:latin typeface="Montserrat"/>
                <a:ea typeface="Montserrat"/>
                <a:cs typeface="Montserrat"/>
                <a:sym typeface="Montserrat"/>
                <a:hlinkClick r:id="rId11">
                  <a:extLst>
                    <a:ext uri="{A12FA001-AC4F-418D-AE19-62706E023703}">
                      <ahyp:hlinkClr val="tx"/>
                    </a:ext>
                  </a:extLst>
                </a:hlinkClick>
              </a:rPr>
              <a:t>help@finos.org</a:t>
            </a:r>
            <a:r>
              <a:rPr i="1" lang="en-US" sz="1100">
                <a:solidFill>
                  <a:schemeClr val="dk1"/>
                </a:solidFill>
                <a:latin typeface="Montserrat Light"/>
                <a:ea typeface="Montserrat Light"/>
                <a:cs typeface="Montserrat Light"/>
                <a:sym typeface="Montserrat Light"/>
              </a:rPr>
              <a:t> if you would like to be added to a recurring calendar invite)</a:t>
            </a:r>
            <a:r>
              <a:rPr lang="en-US" sz="1100">
                <a:solidFill>
                  <a:schemeClr val="dk1"/>
                </a:solidFill>
                <a:latin typeface="Montserrat Light"/>
                <a:ea typeface="Montserrat Light"/>
                <a:cs typeface="Montserrat Light"/>
                <a:sym typeface="Montserrat Light"/>
              </a:rPr>
              <a:t> </a:t>
            </a:r>
            <a:endParaRPr sz="1100">
              <a:solidFill>
                <a:schemeClr val="dk1"/>
              </a:solidFill>
              <a:latin typeface="Montserrat Light"/>
              <a:ea typeface="Montserrat Light"/>
              <a:cs typeface="Montserrat Light"/>
              <a:sym typeface="Montserrat Light"/>
            </a:endParaRPr>
          </a:p>
        </p:txBody>
      </p:sp>
      <p:sp>
        <p:nvSpPr>
          <p:cNvPr id="911" name="Google Shape;911;p144"/>
          <p:cNvSpPr txBox="1"/>
          <p:nvPr/>
        </p:nvSpPr>
        <p:spPr>
          <a:xfrm>
            <a:off x="489600" y="3138383"/>
            <a:ext cx="2637900" cy="22296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US" sz="1600">
                <a:solidFill>
                  <a:schemeClr val="dk1"/>
                </a:solidFill>
                <a:latin typeface="Montserrat"/>
                <a:ea typeface="Montserrat"/>
                <a:cs typeface="Montserrat"/>
                <a:sym typeface="Montserrat"/>
              </a:rPr>
              <a:t>The newly formed</a:t>
            </a:r>
            <a:r>
              <a:rPr lang="en-US" sz="1600">
                <a:solidFill>
                  <a:schemeClr val="dk1"/>
                </a:solidFill>
                <a:latin typeface="Montserrat Medium"/>
                <a:ea typeface="Montserrat Medium"/>
                <a:cs typeface="Montserrat Medium"/>
                <a:sym typeface="Montserrat Medium"/>
              </a:rPr>
              <a:t> </a:t>
            </a:r>
            <a:r>
              <a:rPr b="1" lang="en-US" sz="1600">
                <a:solidFill>
                  <a:schemeClr val="lt2"/>
                </a:solidFill>
                <a:uFill>
                  <a:noFill/>
                </a:uFill>
                <a:latin typeface="Montserrat"/>
                <a:ea typeface="Montserrat"/>
                <a:cs typeface="Montserrat"/>
                <a:sym typeface="Montserrat"/>
                <a:hlinkClick r:id="rId12">
                  <a:extLst>
                    <a:ext uri="{A12FA001-AC4F-418D-AE19-62706E023703}">
                      <ahyp:hlinkClr val="tx"/>
                    </a:ext>
                  </a:extLst>
                </a:hlinkClick>
              </a:rPr>
              <a:t>AI Readiness SIG</a:t>
            </a:r>
            <a:r>
              <a:rPr lang="en-US" sz="1600">
                <a:solidFill>
                  <a:schemeClr val="dk1"/>
                </a:solidFill>
                <a:latin typeface="Montserrat Medium"/>
                <a:ea typeface="Montserrat Medium"/>
                <a:cs typeface="Montserrat Medium"/>
                <a:sym typeface="Montserrat Medium"/>
              </a:rPr>
              <a:t> </a:t>
            </a:r>
            <a:r>
              <a:rPr lang="en-US" sz="1600">
                <a:solidFill>
                  <a:schemeClr val="dk1"/>
                </a:solidFill>
                <a:latin typeface="Montserrat"/>
                <a:ea typeface="Montserrat"/>
                <a:cs typeface="Montserrat"/>
                <a:sym typeface="Montserrat"/>
              </a:rPr>
              <a:t>will provide a space to discuss challenges that are common to all members. Get involved in the formation today.</a:t>
            </a:r>
            <a:endParaRPr i="1" sz="16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700">
              <a:solidFill>
                <a:schemeClr val="dk1"/>
              </a:solidFill>
              <a:latin typeface="Montserrat"/>
              <a:ea typeface="Montserrat"/>
              <a:cs typeface="Montserrat"/>
              <a:sym typeface="Montserrat"/>
            </a:endParaRPr>
          </a:p>
        </p:txBody>
      </p:sp>
      <p:sp>
        <p:nvSpPr>
          <p:cNvPr id="912" name="Google Shape;912;p144"/>
          <p:cNvSpPr txBox="1"/>
          <p:nvPr/>
        </p:nvSpPr>
        <p:spPr>
          <a:xfrm>
            <a:off x="3343700" y="3138400"/>
            <a:ext cx="2786400" cy="22296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en-US" sz="1600">
                <a:solidFill>
                  <a:schemeClr val="dk1"/>
                </a:solidFill>
                <a:latin typeface="Montserrat"/>
                <a:ea typeface="Montserrat"/>
                <a:cs typeface="Montserrat"/>
                <a:sym typeface="Montserrat"/>
              </a:rPr>
              <a:t>The </a:t>
            </a:r>
            <a:r>
              <a:rPr b="1" lang="en-US" sz="1600">
                <a:solidFill>
                  <a:schemeClr val="lt2"/>
                </a:solidFill>
                <a:uFill>
                  <a:noFill/>
                </a:uFill>
                <a:latin typeface="Montserrat"/>
                <a:ea typeface="Montserrat"/>
                <a:cs typeface="Montserrat"/>
                <a:sym typeface="Montserrat"/>
                <a:hlinkClick r:id="rId13">
                  <a:extLst>
                    <a:ext uri="{A12FA001-AC4F-418D-AE19-62706E023703}">
                      <ahyp:hlinkClr val="tx"/>
                    </a:ext>
                  </a:extLst>
                </a:hlinkClick>
              </a:rPr>
              <a:t>FINOS DEI SIG</a:t>
            </a:r>
            <a:r>
              <a:rPr lang="en-US" sz="1600">
                <a:solidFill>
                  <a:schemeClr val="dk1"/>
                </a:solidFill>
                <a:latin typeface="Montserrat"/>
                <a:ea typeface="Montserrat"/>
                <a:cs typeface="Montserrat"/>
                <a:sym typeface="Montserrat"/>
              </a:rPr>
              <a:t>, is a collaborative initiative that aims to unite contributors committed to fostering diversity and inclusivity within the industry. </a:t>
            </a:r>
            <a:endParaRPr sz="1600">
              <a:solidFill>
                <a:schemeClr val="dk1"/>
              </a:solidFill>
              <a:latin typeface="Montserrat"/>
              <a:ea typeface="Montserrat"/>
              <a:cs typeface="Montserrat"/>
              <a:sym typeface="Montserrat"/>
            </a:endParaRPr>
          </a:p>
          <a:p>
            <a:pPr indent="0" lvl="0" marL="0" marR="0" rtl="0" algn="ctr">
              <a:spcBef>
                <a:spcPts val="2000"/>
              </a:spcBef>
              <a:spcAft>
                <a:spcPts val="0"/>
              </a:spcAft>
              <a:buNone/>
            </a:pPr>
            <a:r>
              <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dk1"/>
              </a:solidFill>
              <a:latin typeface="Montserrat"/>
              <a:ea typeface="Montserrat"/>
              <a:cs typeface="Montserrat"/>
              <a:sym typeface="Montserrat"/>
            </a:endParaRPr>
          </a:p>
        </p:txBody>
      </p:sp>
      <p:sp>
        <p:nvSpPr>
          <p:cNvPr id="913" name="Google Shape;913;p144"/>
          <p:cNvSpPr txBox="1"/>
          <p:nvPr/>
        </p:nvSpPr>
        <p:spPr>
          <a:xfrm>
            <a:off x="6254933" y="3123433"/>
            <a:ext cx="2786400" cy="22296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en-US" sz="1600">
                <a:solidFill>
                  <a:schemeClr val="dk1"/>
                </a:solidFill>
                <a:latin typeface="Montserrat"/>
                <a:ea typeface="Montserrat"/>
                <a:cs typeface="Montserrat"/>
                <a:sym typeface="Montserrat"/>
              </a:rPr>
              <a:t>The</a:t>
            </a:r>
            <a:r>
              <a:rPr lang="en-US" sz="1600">
                <a:solidFill>
                  <a:schemeClr val="dk1"/>
                </a:solidFill>
              </a:rPr>
              <a:t> </a:t>
            </a:r>
            <a:r>
              <a:rPr b="1" lang="en-US" sz="1600">
                <a:solidFill>
                  <a:schemeClr val="lt2"/>
                </a:solidFill>
                <a:uFill>
                  <a:noFill/>
                </a:uFill>
                <a:latin typeface="Montserrat"/>
                <a:ea typeface="Montserrat"/>
                <a:cs typeface="Montserrat"/>
                <a:sym typeface="Montserrat"/>
                <a:hlinkClick r:id="rId14">
                  <a:extLst>
                    <a:ext uri="{A12FA001-AC4F-418D-AE19-62706E023703}">
                      <ahyp:hlinkClr val="tx"/>
                    </a:ext>
                  </a:extLst>
                </a:hlinkClick>
              </a:rPr>
              <a:t>Open Source Readiness (OSR) SIG</a:t>
            </a:r>
            <a:r>
              <a:rPr lang="en-US" sz="1600">
                <a:solidFill>
                  <a:schemeClr val="dk1"/>
                </a:solidFill>
                <a:latin typeface="Montserrat"/>
                <a:ea typeface="Montserrat"/>
                <a:cs typeface="Montserrat"/>
                <a:sym typeface="Montserrat"/>
              </a:rPr>
              <a:t> is a targeted program developed by FINOS to help financial services firms advance their open source programs. </a:t>
            </a:r>
            <a:endParaRPr sz="1600">
              <a:solidFill>
                <a:schemeClr val="dk1"/>
              </a:solidFill>
              <a:latin typeface="Montserrat"/>
              <a:ea typeface="Montserrat"/>
              <a:cs typeface="Montserrat"/>
              <a:sym typeface="Montserrat"/>
            </a:endParaRPr>
          </a:p>
          <a:p>
            <a:pPr indent="0" lvl="0" marL="0" rtl="0" algn="ctr">
              <a:lnSpc>
                <a:spcPct val="115000"/>
              </a:lnSpc>
              <a:spcBef>
                <a:spcPts val="2000"/>
              </a:spcBef>
              <a:spcAft>
                <a:spcPts val="0"/>
              </a:spcAft>
              <a:buNone/>
            </a:pPr>
            <a:r>
              <a:t/>
            </a:r>
            <a:endParaRPr sz="1600">
              <a:solidFill>
                <a:schemeClr val="dk1"/>
              </a:solidFill>
              <a:latin typeface="Montserrat"/>
              <a:ea typeface="Montserrat"/>
              <a:cs typeface="Montserrat"/>
              <a:sym typeface="Montserrat"/>
            </a:endParaRPr>
          </a:p>
          <a:p>
            <a:pPr indent="0" lvl="0" marL="0" marR="0" rtl="0" algn="ctr">
              <a:spcBef>
                <a:spcPts val="2000"/>
              </a:spcBef>
              <a:spcAft>
                <a:spcPts val="0"/>
              </a:spcAft>
              <a:buNone/>
            </a:pPr>
            <a:r>
              <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dk1"/>
              </a:solidFill>
              <a:latin typeface="Montserrat"/>
              <a:ea typeface="Montserrat"/>
              <a:cs typeface="Montserrat"/>
              <a:sym typeface="Montserrat"/>
            </a:endParaRPr>
          </a:p>
        </p:txBody>
      </p:sp>
      <p:sp>
        <p:nvSpPr>
          <p:cNvPr id="914" name="Google Shape;914;p144"/>
          <p:cNvSpPr txBox="1"/>
          <p:nvPr/>
        </p:nvSpPr>
        <p:spPr>
          <a:xfrm>
            <a:off x="9166167" y="3014433"/>
            <a:ext cx="2786400" cy="22296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b="1" lang="en-US" sz="1600">
                <a:solidFill>
                  <a:schemeClr val="lt2"/>
                </a:solidFill>
                <a:uFill>
                  <a:noFill/>
                </a:uFill>
                <a:latin typeface="Montserrat"/>
                <a:ea typeface="Montserrat"/>
                <a:cs typeface="Montserrat"/>
                <a:sym typeface="Montserrat"/>
                <a:hlinkClick r:id="rId15">
                  <a:extLst>
                    <a:ext uri="{A12FA001-AC4F-418D-AE19-62706E023703}">
                      <ahyp:hlinkClr val="tx"/>
                    </a:ext>
                  </a:extLst>
                </a:hlinkClick>
              </a:rPr>
              <a:t>Zenith</a:t>
            </a:r>
            <a:r>
              <a:rPr lang="en-US" sz="1600">
                <a:solidFill>
                  <a:schemeClr val="dk1"/>
                </a:solidFill>
                <a:latin typeface="Montserrat"/>
                <a:ea typeface="Montserrat"/>
                <a:cs typeface="Montserrat"/>
                <a:sym typeface="Montserrat"/>
              </a:rPr>
              <a:t> is a SIG that is an industry-wide collaborative effort, hosted at FINOS, aiming to understand, define and build standards that enable adoption of emerging technologies.</a:t>
            </a:r>
            <a:endParaRPr sz="1600">
              <a:solidFill>
                <a:schemeClr val="dk1"/>
              </a:solidFill>
              <a:latin typeface="Montserrat"/>
              <a:ea typeface="Montserrat"/>
              <a:cs typeface="Montserrat"/>
              <a:sym typeface="Montserrat"/>
            </a:endParaRPr>
          </a:p>
          <a:p>
            <a:pPr indent="0" lvl="0" marL="0" rtl="0" algn="ctr">
              <a:lnSpc>
                <a:spcPct val="115000"/>
              </a:lnSpc>
              <a:spcBef>
                <a:spcPts val="2000"/>
              </a:spcBef>
              <a:spcAft>
                <a:spcPts val="0"/>
              </a:spcAft>
              <a:buNone/>
            </a:pPr>
            <a:r>
              <a:t/>
            </a:r>
            <a:endParaRPr sz="1600">
              <a:solidFill>
                <a:schemeClr val="dk1"/>
              </a:solidFill>
              <a:latin typeface="Montserrat"/>
              <a:ea typeface="Montserrat"/>
              <a:cs typeface="Montserrat"/>
              <a:sym typeface="Montserrat"/>
            </a:endParaRPr>
          </a:p>
          <a:p>
            <a:pPr indent="0" lvl="0" marL="0" marR="0" rtl="0" algn="ctr">
              <a:spcBef>
                <a:spcPts val="2000"/>
              </a:spcBef>
              <a:spcAft>
                <a:spcPts val="0"/>
              </a:spcAft>
              <a:buNone/>
            </a:pPr>
            <a:r>
              <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dk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45"/>
          <p:cNvSpPr/>
          <p:nvPr/>
        </p:nvSpPr>
        <p:spPr>
          <a:xfrm>
            <a:off x="507200" y="1844267"/>
            <a:ext cx="5457900" cy="3534300"/>
          </a:xfrm>
          <a:prstGeom prst="roundRect">
            <a:avLst>
              <a:gd fmla="val 9855" name="adj"/>
            </a:avLst>
          </a:prstGeom>
          <a:noFill/>
          <a:ln cap="flat" cmpd="sng" w="9525">
            <a:solidFill>
              <a:schemeClr val="accent2"/>
            </a:solidFill>
            <a:prstDash val="dot"/>
            <a:round/>
            <a:headEnd len="sm" w="sm" type="none"/>
            <a:tailEnd len="sm" w="sm" type="none"/>
          </a:ln>
        </p:spPr>
        <p:txBody>
          <a:bodyPr anchorCtr="0" anchor="t" bIns="121900" lIns="121900" spcFirstLastPara="1" rIns="121900" wrap="square" tIns="121900">
            <a:noAutofit/>
          </a:bodyPr>
          <a:lstStyle/>
          <a:p>
            <a:pPr indent="0" lvl="0" marL="0" rtl="0" algn="ctr">
              <a:lnSpc>
                <a:spcPct val="112000"/>
              </a:lnSpc>
              <a:spcBef>
                <a:spcPts val="0"/>
              </a:spcBef>
              <a:spcAft>
                <a:spcPts val="0"/>
              </a:spcAft>
              <a:buNone/>
            </a:pPr>
            <a:r>
              <a:t/>
            </a:r>
            <a:endParaRPr b="1" sz="1200">
              <a:solidFill>
                <a:schemeClr val="accent2"/>
              </a:solidFill>
              <a:latin typeface="Montserrat"/>
              <a:ea typeface="Montserrat"/>
              <a:cs typeface="Montserrat"/>
              <a:sym typeface="Montserrat"/>
            </a:endParaRPr>
          </a:p>
        </p:txBody>
      </p:sp>
      <p:sp>
        <p:nvSpPr>
          <p:cNvPr id="920" name="Google Shape;920;p145"/>
          <p:cNvSpPr/>
          <p:nvPr/>
        </p:nvSpPr>
        <p:spPr>
          <a:xfrm>
            <a:off x="6328933" y="1842433"/>
            <a:ext cx="5457900" cy="3534300"/>
          </a:xfrm>
          <a:prstGeom prst="roundRect">
            <a:avLst>
              <a:gd fmla="val 9855" name="adj"/>
            </a:avLst>
          </a:prstGeom>
          <a:noFill/>
          <a:ln cap="flat" cmpd="sng" w="9525">
            <a:solidFill>
              <a:schemeClr val="lt2"/>
            </a:solidFill>
            <a:prstDash val="dot"/>
            <a:round/>
            <a:headEnd len="sm" w="sm" type="none"/>
            <a:tailEnd len="sm" w="sm" type="none"/>
          </a:ln>
        </p:spPr>
        <p:txBody>
          <a:bodyPr anchorCtr="0" anchor="t" bIns="121900" lIns="121900" spcFirstLastPara="1" rIns="121900" wrap="square" tIns="121900">
            <a:noAutofit/>
          </a:bodyPr>
          <a:lstStyle/>
          <a:p>
            <a:pPr indent="0" lvl="0" marL="0" rtl="0" algn="ctr">
              <a:lnSpc>
                <a:spcPct val="112000"/>
              </a:lnSpc>
              <a:spcBef>
                <a:spcPts val="0"/>
              </a:spcBef>
              <a:spcAft>
                <a:spcPts val="0"/>
              </a:spcAft>
              <a:buNone/>
            </a:pPr>
            <a:r>
              <a:t/>
            </a:r>
            <a:endParaRPr b="1" sz="1200">
              <a:solidFill>
                <a:schemeClr val="accent2"/>
              </a:solidFill>
              <a:latin typeface="Montserrat"/>
              <a:ea typeface="Montserrat"/>
              <a:cs typeface="Montserrat"/>
              <a:sym typeface="Montserrat"/>
            </a:endParaRPr>
          </a:p>
        </p:txBody>
      </p:sp>
      <p:pic>
        <p:nvPicPr>
          <p:cNvPr id="921" name="Google Shape;921;p145">
            <a:hlinkClick r:id="rId3"/>
          </p:cNvPr>
          <p:cNvPicPr preferRelativeResize="0"/>
          <p:nvPr/>
        </p:nvPicPr>
        <p:blipFill>
          <a:blip r:embed="rId4">
            <a:alphaModFix/>
          </a:blip>
          <a:stretch>
            <a:fillRect/>
          </a:stretch>
        </p:blipFill>
        <p:spPr>
          <a:xfrm>
            <a:off x="4083661" y="2207389"/>
            <a:ext cx="1344284" cy="467568"/>
          </a:xfrm>
          <a:prstGeom prst="rect">
            <a:avLst/>
          </a:prstGeom>
          <a:noFill/>
          <a:ln>
            <a:noFill/>
          </a:ln>
        </p:spPr>
      </p:pic>
      <p:pic>
        <p:nvPicPr>
          <p:cNvPr id="922" name="Google Shape;922;p145">
            <a:hlinkClick r:id="rId5"/>
          </p:cNvPr>
          <p:cNvPicPr preferRelativeResize="0"/>
          <p:nvPr/>
        </p:nvPicPr>
        <p:blipFill rotWithShape="1">
          <a:blip r:embed="rId6">
            <a:alphaModFix/>
          </a:blip>
          <a:srcRect b="10657" l="3156" r="2628" t="11266"/>
          <a:stretch/>
        </p:blipFill>
        <p:spPr>
          <a:xfrm>
            <a:off x="9501989" y="2207373"/>
            <a:ext cx="1773486" cy="467599"/>
          </a:xfrm>
          <a:prstGeom prst="rect">
            <a:avLst/>
          </a:prstGeom>
          <a:noFill/>
          <a:ln>
            <a:noFill/>
          </a:ln>
        </p:spPr>
      </p:pic>
      <p:pic>
        <p:nvPicPr>
          <p:cNvPr id="923" name="Google Shape;923;p145">
            <a:hlinkClick r:id="rId7"/>
          </p:cNvPr>
          <p:cNvPicPr preferRelativeResize="0"/>
          <p:nvPr/>
        </p:nvPicPr>
        <p:blipFill>
          <a:blip r:embed="rId8">
            <a:alphaModFix/>
          </a:blip>
          <a:stretch>
            <a:fillRect/>
          </a:stretch>
        </p:blipFill>
        <p:spPr>
          <a:xfrm>
            <a:off x="1091094" y="2225890"/>
            <a:ext cx="1837952" cy="430598"/>
          </a:xfrm>
          <a:prstGeom prst="rect">
            <a:avLst/>
          </a:prstGeom>
          <a:noFill/>
          <a:ln>
            <a:noFill/>
          </a:ln>
        </p:spPr>
      </p:pic>
      <p:pic>
        <p:nvPicPr>
          <p:cNvPr id="924" name="Google Shape;924;p145">
            <a:hlinkClick r:id="rId9"/>
          </p:cNvPr>
          <p:cNvPicPr preferRelativeResize="0"/>
          <p:nvPr/>
        </p:nvPicPr>
        <p:blipFill>
          <a:blip r:embed="rId10">
            <a:alphaModFix/>
          </a:blip>
          <a:stretch>
            <a:fillRect/>
          </a:stretch>
        </p:blipFill>
        <p:spPr>
          <a:xfrm>
            <a:off x="7030901" y="2226483"/>
            <a:ext cx="1344265" cy="429412"/>
          </a:xfrm>
          <a:prstGeom prst="rect">
            <a:avLst/>
          </a:prstGeom>
          <a:noFill/>
          <a:ln>
            <a:noFill/>
          </a:ln>
        </p:spPr>
      </p:pic>
      <p:sp>
        <p:nvSpPr>
          <p:cNvPr id="925" name="Google Shape;925;p145"/>
          <p:cNvSpPr/>
          <p:nvPr/>
        </p:nvSpPr>
        <p:spPr>
          <a:xfrm>
            <a:off x="3427767" y="2727833"/>
            <a:ext cx="2296800" cy="2471100"/>
          </a:xfrm>
          <a:prstGeom prst="roundRect">
            <a:avLst>
              <a:gd fmla="val 10150" name="adj"/>
            </a:avLst>
          </a:prstGeom>
          <a:solidFill>
            <a:srgbClr val="2298D5">
              <a:alpha val="23460"/>
            </a:srgbClr>
          </a:solid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1300"/>
              </a:spcAft>
              <a:buNone/>
            </a:pPr>
            <a:r>
              <a:rPr lang="en-US" sz="1000">
                <a:solidFill>
                  <a:schemeClr val="dk1"/>
                </a:solidFill>
                <a:latin typeface="Montserrat Light"/>
                <a:ea typeface="Montserrat Light"/>
                <a:cs typeface="Montserrat Light"/>
                <a:sym typeface="Montserrat Light"/>
              </a:rPr>
              <a:t>Aims </a:t>
            </a:r>
            <a:r>
              <a:rPr lang="en-US" sz="1000">
                <a:solidFill>
                  <a:schemeClr val="dk1"/>
                </a:solidFill>
                <a:latin typeface="Montserrat Light"/>
                <a:ea typeface="Montserrat Light"/>
                <a:cs typeface="Montserrat Light"/>
                <a:sym typeface="Montserrat Light"/>
              </a:rPr>
              <a:t>to solve common engineering problems in the highly regulated financial services industry. It is led by FINOS members </a:t>
            </a:r>
            <a:r>
              <a:rPr b="1" lang="en-US" sz="1000">
                <a:solidFill>
                  <a:schemeClr val="dk1"/>
                </a:solidFill>
                <a:latin typeface="Montserrat"/>
                <a:ea typeface="Montserrat"/>
                <a:cs typeface="Montserrat"/>
                <a:sym typeface="Montserrat"/>
              </a:rPr>
              <a:t>Morgan Stanley and Cloudbees</a:t>
            </a:r>
            <a:r>
              <a:rPr lang="en-US" sz="1000">
                <a:solidFill>
                  <a:schemeClr val="dk1"/>
                </a:solidFill>
                <a:latin typeface="Montserrat Light"/>
                <a:ea typeface="Montserrat Light"/>
                <a:cs typeface="Montserrat Light"/>
                <a:sym typeface="Montserrat Light"/>
              </a:rPr>
              <a:t>.. </a:t>
            </a:r>
            <a:br>
              <a:rPr lang="en-US" sz="1000">
                <a:solidFill>
                  <a:schemeClr val="dk1"/>
                </a:solidFill>
                <a:latin typeface="Montserrat Light"/>
                <a:ea typeface="Montserrat Light"/>
                <a:cs typeface="Montserrat Light"/>
                <a:sym typeface="Montserrat Light"/>
              </a:rPr>
            </a:br>
            <a:r>
              <a:rPr i="1" lang="en-US" sz="1000">
                <a:solidFill>
                  <a:schemeClr val="dk1"/>
                </a:solidFill>
                <a:latin typeface="Montserrat Light"/>
                <a:ea typeface="Montserrat Light"/>
                <a:cs typeface="Montserrat Light"/>
                <a:sym typeface="Montserrat Light"/>
              </a:rPr>
              <a:t>Learn more at </a:t>
            </a:r>
            <a:r>
              <a:rPr i="1" lang="en-US" sz="1000" u="sng">
                <a:solidFill>
                  <a:schemeClr val="dk1"/>
                </a:solidFill>
                <a:latin typeface="Montserrat Light"/>
                <a:ea typeface="Montserrat Light"/>
                <a:cs typeface="Montserrat Light"/>
                <a:sym typeface="Montserrat Light"/>
                <a:hlinkClick r:id="rId11">
                  <a:extLst>
                    <a:ext uri="{A12FA001-AC4F-418D-AE19-62706E023703}">
                      <ahyp:hlinkClr val="tx"/>
                    </a:ext>
                  </a:extLst>
                </a:hlinkClick>
              </a:rPr>
              <a:t>github.com/finos/devops-mutualization</a:t>
            </a:r>
            <a:endParaRPr i="1" sz="1000">
              <a:solidFill>
                <a:schemeClr val="dk1"/>
              </a:solidFill>
              <a:latin typeface="Montserrat Light"/>
              <a:ea typeface="Montserrat Light"/>
              <a:cs typeface="Montserrat Light"/>
              <a:sym typeface="Montserrat Light"/>
            </a:endParaRPr>
          </a:p>
        </p:txBody>
      </p:sp>
      <p:sp>
        <p:nvSpPr>
          <p:cNvPr id="926" name="Google Shape;926;p145"/>
          <p:cNvSpPr/>
          <p:nvPr/>
        </p:nvSpPr>
        <p:spPr>
          <a:xfrm>
            <a:off x="6554633" y="2727833"/>
            <a:ext cx="2296800" cy="2471100"/>
          </a:xfrm>
          <a:prstGeom prst="roundRect">
            <a:avLst>
              <a:gd fmla="val 10150" name="adj"/>
            </a:avLst>
          </a:prstGeom>
          <a:solidFill>
            <a:srgbClr val="2298D5">
              <a:alpha val="23460"/>
            </a:srgbClr>
          </a:solidFill>
          <a:ln>
            <a:noFill/>
          </a:ln>
        </p:spPr>
        <p:txBody>
          <a:bodyPr anchorCtr="0" anchor="t" bIns="121900" lIns="121900" spcFirstLastPara="1" rIns="121900" wrap="square" tIns="121900">
            <a:noAutofit/>
          </a:bodyPr>
          <a:lstStyle/>
          <a:p>
            <a:pPr indent="0" lvl="0" marL="0" rtl="0" algn="l">
              <a:lnSpc>
                <a:spcPct val="112000"/>
              </a:lnSpc>
              <a:spcBef>
                <a:spcPts val="0"/>
              </a:spcBef>
              <a:spcAft>
                <a:spcPts val="0"/>
              </a:spcAft>
              <a:buNone/>
            </a:pPr>
            <a:r>
              <a:rPr lang="en-US" sz="1000">
                <a:solidFill>
                  <a:schemeClr val="dk1"/>
                </a:solidFill>
                <a:latin typeface="Montserrat Light"/>
                <a:ea typeface="Montserrat Light"/>
                <a:cs typeface="Montserrat Light"/>
                <a:sym typeface="Montserrat Light"/>
              </a:rPr>
              <a:t>A</a:t>
            </a:r>
            <a:r>
              <a:rPr lang="en-US" sz="1000">
                <a:solidFill>
                  <a:schemeClr val="dk1"/>
                </a:solidFill>
                <a:latin typeface="Montserrat Light"/>
                <a:ea typeface="Montserrat Light"/>
                <a:cs typeface="Montserrat Light"/>
                <a:sym typeface="Montserrat Light"/>
              </a:rPr>
              <a:t> community of people interested in creating </a:t>
            </a:r>
            <a:r>
              <a:rPr b="1" lang="en-US" sz="1000">
                <a:solidFill>
                  <a:schemeClr val="dk1"/>
                </a:solidFill>
                <a:latin typeface="Montserrat"/>
                <a:ea typeface="Montserrat"/>
                <a:cs typeface="Montserrat"/>
                <a:sym typeface="Montserrat"/>
              </a:rPr>
              <a:t>open source solutions for regulatory and compliance issues in financial services.</a:t>
            </a:r>
            <a:r>
              <a:rPr lang="en-US" sz="1000">
                <a:solidFill>
                  <a:schemeClr val="dk1"/>
                </a:solidFill>
                <a:latin typeface="Montserrat Light"/>
                <a:ea typeface="Montserrat Light"/>
                <a:cs typeface="Montserrat Light"/>
                <a:sym typeface="Montserrat Light"/>
              </a:rPr>
              <a:t> It is part of the </a:t>
            </a:r>
            <a:r>
              <a:rPr lang="en-US" sz="1000" u="sng">
                <a:solidFill>
                  <a:schemeClr val="dk1"/>
                </a:solidFill>
                <a:latin typeface="Montserrat Light"/>
                <a:ea typeface="Montserrat Light"/>
                <a:cs typeface="Montserrat Light"/>
                <a:sym typeface="Montserrat Light"/>
                <a:hlinkClick r:id="rId12">
                  <a:extLst>
                    <a:ext uri="{A12FA001-AC4F-418D-AE19-62706E023703}">
                      <ahyp:hlinkClr val="tx"/>
                    </a:ext>
                  </a:extLst>
                </a:hlinkClick>
              </a:rPr>
              <a:t>FINOS Open RegTech Initiative</a:t>
            </a:r>
            <a:r>
              <a:rPr lang="en-US" sz="1000">
                <a:solidFill>
                  <a:schemeClr val="dk1"/>
                </a:solidFill>
                <a:latin typeface="Montserrat Light"/>
                <a:ea typeface="Montserrat Light"/>
                <a:cs typeface="Montserrat Light"/>
                <a:sym typeface="Montserrat Light"/>
              </a:rPr>
              <a:t> and is led by FINOS Member </a:t>
            </a:r>
            <a:r>
              <a:rPr b="1" lang="en-US" sz="1000">
                <a:solidFill>
                  <a:schemeClr val="dk1"/>
                </a:solidFill>
                <a:latin typeface="Montserrat"/>
                <a:ea typeface="Montserrat"/>
                <a:cs typeface="Montserrat"/>
                <a:sym typeface="Montserrat"/>
              </a:rPr>
              <a:t>AIR and</a:t>
            </a:r>
            <a:r>
              <a:rPr lang="en-US" sz="1000">
                <a:solidFill>
                  <a:schemeClr val="dk1"/>
                </a:solidFill>
                <a:latin typeface="Montserrat Light"/>
                <a:ea typeface="Montserrat Light"/>
                <a:cs typeface="Montserrat Light"/>
                <a:sym typeface="Montserrat Light"/>
              </a:rPr>
              <a:t> </a:t>
            </a:r>
            <a:r>
              <a:rPr b="1" lang="en-US" sz="1000">
                <a:solidFill>
                  <a:schemeClr val="dk1"/>
                </a:solidFill>
                <a:latin typeface="Montserrat"/>
                <a:ea typeface="Montserrat"/>
                <a:cs typeface="Montserrat"/>
                <a:sym typeface="Montserrat"/>
              </a:rPr>
              <a:t>by ING.</a:t>
            </a:r>
            <a:endParaRPr sz="1000">
              <a:solidFill>
                <a:schemeClr val="dk1"/>
              </a:solidFill>
              <a:latin typeface="Montserrat Light"/>
              <a:ea typeface="Montserrat Light"/>
              <a:cs typeface="Montserrat Light"/>
              <a:sym typeface="Montserrat Light"/>
            </a:endParaRPr>
          </a:p>
          <a:p>
            <a:pPr indent="0" lvl="0" marL="0" rtl="0" algn="l">
              <a:lnSpc>
                <a:spcPct val="112000"/>
              </a:lnSpc>
              <a:spcBef>
                <a:spcPts val="1100"/>
              </a:spcBef>
              <a:spcAft>
                <a:spcPts val="1100"/>
              </a:spcAft>
              <a:buNone/>
            </a:pPr>
            <a:r>
              <a:rPr i="1" lang="en-US" sz="1000">
                <a:solidFill>
                  <a:schemeClr val="dk1"/>
                </a:solidFill>
                <a:latin typeface="Montserrat Light"/>
                <a:ea typeface="Montserrat Light"/>
                <a:cs typeface="Montserrat Light"/>
                <a:sym typeface="Montserrat Light"/>
              </a:rPr>
              <a:t>Learn more at </a:t>
            </a:r>
            <a:r>
              <a:rPr i="1" lang="en-US" sz="1000" u="sng">
                <a:solidFill>
                  <a:schemeClr val="dk1"/>
                </a:solidFill>
                <a:latin typeface="Montserrat Light"/>
                <a:ea typeface="Montserrat Light"/>
                <a:cs typeface="Montserrat Light"/>
                <a:sym typeface="Montserrat Light"/>
                <a:hlinkClick r:id="rId13">
                  <a:extLst>
                    <a:ext uri="{A12FA001-AC4F-418D-AE19-62706E023703}">
                      <ahyp:hlinkClr val="tx"/>
                    </a:ext>
                  </a:extLst>
                </a:hlinkClick>
              </a:rPr>
              <a:t>github.com/finos/open-regtech-sig</a:t>
            </a:r>
            <a:endParaRPr i="1" sz="1000">
              <a:solidFill>
                <a:schemeClr val="dk1"/>
              </a:solidFill>
              <a:latin typeface="Montserrat Light"/>
              <a:ea typeface="Montserrat Light"/>
              <a:cs typeface="Montserrat Light"/>
              <a:sym typeface="Montserrat Light"/>
            </a:endParaRPr>
          </a:p>
        </p:txBody>
      </p:sp>
      <p:sp>
        <p:nvSpPr>
          <p:cNvPr id="927" name="Google Shape;927;p145"/>
          <p:cNvSpPr/>
          <p:nvPr/>
        </p:nvSpPr>
        <p:spPr>
          <a:xfrm>
            <a:off x="9240333" y="2656467"/>
            <a:ext cx="2296800" cy="2471100"/>
          </a:xfrm>
          <a:prstGeom prst="roundRect">
            <a:avLst>
              <a:gd fmla="val 10150" name="adj"/>
            </a:avLst>
          </a:prstGeom>
          <a:solidFill>
            <a:srgbClr val="2298D5">
              <a:alpha val="23460"/>
            </a:srgbClr>
          </a:solid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1300"/>
              </a:spcAft>
              <a:buNone/>
            </a:pPr>
            <a:r>
              <a:rPr lang="en-US" sz="1000">
                <a:solidFill>
                  <a:schemeClr val="dk1"/>
                </a:solidFill>
                <a:latin typeface="Montserrat Light"/>
                <a:ea typeface="Montserrat Light"/>
                <a:cs typeface="Montserrat Light"/>
                <a:sym typeface="Montserrat Light"/>
              </a:rPr>
              <a:t>A</a:t>
            </a:r>
            <a:r>
              <a:rPr lang="en-US" sz="1000">
                <a:solidFill>
                  <a:schemeClr val="dk1"/>
                </a:solidFill>
                <a:latin typeface="Montserrat Light"/>
                <a:ea typeface="Montserrat Light"/>
                <a:cs typeface="Montserrat Light"/>
                <a:sym typeface="Montserrat Light"/>
              </a:rPr>
              <a:t> neutral forum for individuals across the financial services industry to collectively identify the need for</a:t>
            </a:r>
            <a:r>
              <a:rPr b="1" lang="en-US" sz="1000">
                <a:solidFill>
                  <a:schemeClr val="dk1"/>
                </a:solidFill>
                <a:latin typeface="Montserrat"/>
                <a:ea typeface="Montserrat"/>
                <a:cs typeface="Montserrat"/>
                <a:sym typeface="Montserrat"/>
              </a:rPr>
              <a:t> new, open, financial objects standards as well as modifications to existing ones.</a:t>
            </a:r>
            <a:r>
              <a:rPr lang="en-US" sz="1000">
                <a:solidFill>
                  <a:schemeClr val="dk1"/>
                </a:solidFill>
                <a:latin typeface="Montserrat Light"/>
                <a:ea typeface="Montserrat Light"/>
                <a:cs typeface="Montserrat Light"/>
                <a:sym typeface="Montserrat Light"/>
              </a:rPr>
              <a:t>.It is led by FINOS members </a:t>
            </a:r>
            <a:r>
              <a:rPr b="1" lang="en-US" sz="1000">
                <a:solidFill>
                  <a:schemeClr val="dk1"/>
                </a:solidFill>
                <a:latin typeface="Montserrat"/>
                <a:ea typeface="Montserrat"/>
                <a:cs typeface="Montserrat"/>
                <a:sym typeface="Montserrat"/>
              </a:rPr>
              <a:t>Goldman Sachs and ISDA</a:t>
            </a:r>
            <a:r>
              <a:rPr lang="en-US" sz="1000">
                <a:solidFill>
                  <a:schemeClr val="dk1"/>
                </a:solidFill>
                <a:latin typeface="Montserrat Light"/>
                <a:ea typeface="Montserrat Light"/>
                <a:cs typeface="Montserrat Light"/>
                <a:sym typeface="Montserrat Light"/>
              </a:rPr>
              <a:t>,</a:t>
            </a:r>
            <a:br>
              <a:rPr i="1" lang="en-US" sz="1000">
                <a:solidFill>
                  <a:schemeClr val="dk1"/>
                </a:solidFill>
                <a:latin typeface="Montserrat Light"/>
                <a:ea typeface="Montserrat Light"/>
                <a:cs typeface="Montserrat Light"/>
                <a:sym typeface="Montserrat Light"/>
              </a:rPr>
            </a:br>
            <a:r>
              <a:rPr i="1" lang="en-US" sz="1000">
                <a:solidFill>
                  <a:schemeClr val="dk1"/>
                </a:solidFill>
                <a:latin typeface="Montserrat Light"/>
                <a:ea typeface="Montserrat Light"/>
                <a:cs typeface="Montserrat Light"/>
                <a:sym typeface="Montserrat Light"/>
              </a:rPr>
              <a:t>Learn more at </a:t>
            </a:r>
            <a:r>
              <a:rPr i="1" lang="en-US" sz="1000" u="sng">
                <a:solidFill>
                  <a:schemeClr val="dk1"/>
                </a:solidFill>
                <a:latin typeface="Montserrat Light"/>
                <a:ea typeface="Montserrat Light"/>
                <a:cs typeface="Montserrat Light"/>
                <a:sym typeface="Montserrat Light"/>
                <a:hlinkClick r:id="rId14">
                  <a:extLst>
                    <a:ext uri="{A12FA001-AC4F-418D-AE19-62706E023703}">
                      <ahyp:hlinkClr val="tx"/>
                    </a:ext>
                  </a:extLst>
                </a:hlinkClick>
              </a:rPr>
              <a:t>github.com/finos/financial-objects</a:t>
            </a:r>
            <a:endParaRPr i="1" sz="1000">
              <a:solidFill>
                <a:schemeClr val="dk1"/>
              </a:solidFill>
              <a:latin typeface="Montserrat Light"/>
              <a:ea typeface="Montserrat Light"/>
              <a:cs typeface="Montserrat Light"/>
              <a:sym typeface="Montserrat Light"/>
            </a:endParaRPr>
          </a:p>
        </p:txBody>
      </p:sp>
      <p:sp>
        <p:nvSpPr>
          <p:cNvPr id="928" name="Google Shape;928;p145"/>
          <p:cNvSpPr/>
          <p:nvPr/>
        </p:nvSpPr>
        <p:spPr>
          <a:xfrm>
            <a:off x="837467" y="2727836"/>
            <a:ext cx="2345100" cy="2471100"/>
          </a:xfrm>
          <a:prstGeom prst="roundRect">
            <a:avLst>
              <a:gd fmla="val 10150" name="adj"/>
            </a:avLst>
          </a:prstGeom>
          <a:solidFill>
            <a:srgbClr val="2298D5">
              <a:alpha val="23460"/>
            </a:srgbClr>
          </a:solidFill>
          <a:ln>
            <a:noFill/>
          </a:ln>
        </p:spPr>
        <p:txBody>
          <a:bodyPr anchorCtr="0" anchor="t" bIns="121900" lIns="121900" spcFirstLastPara="1" rIns="121900" wrap="square" tIns="121900">
            <a:noAutofit/>
          </a:bodyPr>
          <a:lstStyle/>
          <a:p>
            <a:pPr indent="0" lvl="0" marL="0" rtl="0" algn="l">
              <a:lnSpc>
                <a:spcPct val="112000"/>
              </a:lnSpc>
              <a:spcBef>
                <a:spcPts val="0"/>
              </a:spcBef>
              <a:spcAft>
                <a:spcPts val="1100"/>
              </a:spcAft>
              <a:buNone/>
            </a:pPr>
            <a:r>
              <a:rPr lang="en-US" sz="1000">
                <a:solidFill>
                  <a:schemeClr val="dk1"/>
                </a:solidFill>
                <a:latin typeface="Montserrat Light"/>
                <a:ea typeface="Montserrat Light"/>
                <a:cs typeface="Montserrat Light"/>
                <a:sym typeface="Montserrat Light"/>
              </a:rPr>
              <a:t>A</a:t>
            </a:r>
            <a:r>
              <a:rPr lang="en-US" sz="1000">
                <a:solidFill>
                  <a:schemeClr val="dk1"/>
                </a:solidFill>
                <a:latin typeface="Montserrat Light"/>
                <a:ea typeface="Montserrat Light"/>
                <a:cs typeface="Montserrat Light"/>
                <a:sym typeface="Montserrat Light"/>
              </a:rPr>
              <a:t> community of people implementing and accelerating InnerSource- i.e. applying open source best practices to proprietary code development - within their financial services organization. It is led by FINOS members </a:t>
            </a:r>
            <a:r>
              <a:rPr b="1" lang="en-US" sz="1000">
                <a:solidFill>
                  <a:schemeClr val="dk1"/>
                </a:solidFill>
                <a:latin typeface="Montserrat"/>
                <a:ea typeface="Montserrat"/>
                <a:cs typeface="Montserrat"/>
                <a:sym typeface="Montserrat"/>
              </a:rPr>
              <a:t>Capital One, Deutsche Bank, </a:t>
            </a:r>
            <a:r>
              <a:rPr b="1" lang="en-US" sz="1000" u="sng">
                <a:solidFill>
                  <a:schemeClr val="dk1"/>
                </a:solidFill>
                <a:latin typeface="Montserrat"/>
                <a:ea typeface="Montserrat"/>
                <a:cs typeface="Montserrat"/>
                <a:sym typeface="Montserrat"/>
                <a:hlinkClick r:id="rId15">
                  <a:extLst>
                    <a:ext uri="{A12FA001-AC4F-418D-AE19-62706E023703}">
                      <ahyp:hlinkClr val="tx"/>
                    </a:ext>
                  </a:extLst>
                </a:hlinkClick>
              </a:rPr>
              <a:t>InnerSource Commons</a:t>
            </a:r>
            <a:r>
              <a:rPr b="1" lang="en-US" sz="1000">
                <a:solidFill>
                  <a:schemeClr val="dk1"/>
                </a:solidFill>
                <a:latin typeface="Montserrat"/>
                <a:ea typeface="Montserrat"/>
                <a:cs typeface="Montserrat"/>
                <a:sym typeface="Montserrat"/>
              </a:rPr>
              <a:t>, Morgan Stanley, and RBC.</a:t>
            </a:r>
            <a:br>
              <a:rPr i="1" lang="en-US" sz="1000">
                <a:solidFill>
                  <a:schemeClr val="dk1"/>
                </a:solidFill>
                <a:latin typeface="Montserrat Light"/>
                <a:ea typeface="Montserrat Light"/>
                <a:cs typeface="Montserrat Light"/>
                <a:sym typeface="Montserrat Light"/>
              </a:rPr>
            </a:br>
            <a:r>
              <a:rPr i="1" lang="en-US" sz="1000">
                <a:solidFill>
                  <a:schemeClr val="dk1"/>
                </a:solidFill>
                <a:latin typeface="Montserrat Light"/>
                <a:ea typeface="Montserrat Light"/>
                <a:cs typeface="Montserrat Light"/>
                <a:sym typeface="Montserrat Light"/>
              </a:rPr>
              <a:t>Learn more at </a:t>
            </a:r>
            <a:r>
              <a:rPr i="1" lang="en-US" sz="1000" u="sng">
                <a:solidFill>
                  <a:schemeClr val="dk1"/>
                </a:solidFill>
                <a:latin typeface="Montserrat Light"/>
                <a:ea typeface="Montserrat Light"/>
                <a:cs typeface="Montserrat Light"/>
                <a:sym typeface="Montserrat Light"/>
                <a:hlinkClick r:id="rId16">
                  <a:extLst>
                    <a:ext uri="{A12FA001-AC4F-418D-AE19-62706E023703}">
                      <ahyp:hlinkClr val="tx"/>
                    </a:ext>
                  </a:extLst>
                </a:hlinkClick>
              </a:rPr>
              <a:t>github.com/finos/InnerSource</a:t>
            </a:r>
            <a:endParaRPr i="1" sz="1000">
              <a:solidFill>
                <a:schemeClr val="dk1"/>
              </a:solidFill>
              <a:latin typeface="Montserrat Light"/>
              <a:ea typeface="Montserrat Light"/>
              <a:cs typeface="Montserrat Light"/>
              <a:sym typeface="Montserrat Light"/>
            </a:endParaRPr>
          </a:p>
        </p:txBody>
      </p:sp>
      <p:sp>
        <p:nvSpPr>
          <p:cNvPr id="929" name="Google Shape;929;p145"/>
          <p:cNvSpPr/>
          <p:nvPr/>
        </p:nvSpPr>
        <p:spPr>
          <a:xfrm>
            <a:off x="1344733" y="1943400"/>
            <a:ext cx="3593100" cy="264000"/>
          </a:xfrm>
          <a:prstGeom prst="roundRect">
            <a:avLst>
              <a:gd fmla="val 16667" name="adj"/>
            </a:avLst>
          </a:prstGeom>
          <a:noFill/>
          <a:ln>
            <a:noFill/>
          </a:ln>
        </p:spPr>
        <p:txBody>
          <a:bodyPr anchorCtr="0" anchor="ctr" bIns="121900" lIns="121900" spcFirstLastPara="1" rIns="121900" wrap="square" tIns="121900">
            <a:noAutofit/>
          </a:bodyPr>
          <a:lstStyle/>
          <a:p>
            <a:pPr indent="0" lvl="0" marL="0" rtl="0" algn="ctr">
              <a:lnSpc>
                <a:spcPct val="112000"/>
              </a:lnSpc>
              <a:spcBef>
                <a:spcPts val="0"/>
              </a:spcBef>
              <a:spcAft>
                <a:spcPts val="0"/>
              </a:spcAft>
              <a:buNone/>
            </a:pPr>
            <a:r>
              <a:rPr b="1" lang="en-US" sz="1500">
                <a:solidFill>
                  <a:schemeClr val="accent2"/>
                </a:solidFill>
                <a:latin typeface="Montserrat"/>
                <a:ea typeface="Montserrat"/>
                <a:cs typeface="Montserrat"/>
                <a:sym typeface="Montserrat"/>
              </a:rPr>
              <a:t>Tech Enablement</a:t>
            </a:r>
            <a:endParaRPr b="1" sz="1500">
              <a:solidFill>
                <a:schemeClr val="accent2"/>
              </a:solidFill>
              <a:latin typeface="Montserrat"/>
              <a:ea typeface="Montserrat"/>
              <a:cs typeface="Montserrat"/>
              <a:sym typeface="Montserrat"/>
            </a:endParaRPr>
          </a:p>
        </p:txBody>
      </p:sp>
      <p:sp>
        <p:nvSpPr>
          <p:cNvPr id="930" name="Google Shape;930;p145"/>
          <p:cNvSpPr/>
          <p:nvPr/>
        </p:nvSpPr>
        <p:spPr>
          <a:xfrm>
            <a:off x="7885333" y="1943400"/>
            <a:ext cx="2345100" cy="264000"/>
          </a:xfrm>
          <a:prstGeom prst="roundRect">
            <a:avLst>
              <a:gd fmla="val 16667" name="adj"/>
            </a:avLst>
          </a:prstGeom>
          <a:noFill/>
          <a:ln>
            <a:noFill/>
          </a:ln>
        </p:spPr>
        <p:txBody>
          <a:bodyPr anchorCtr="0" anchor="ctr" bIns="121900" lIns="121900" spcFirstLastPara="1" rIns="121900" wrap="square" tIns="121900">
            <a:noAutofit/>
          </a:bodyPr>
          <a:lstStyle/>
          <a:p>
            <a:pPr indent="0" lvl="0" marL="0" rtl="0" algn="ctr">
              <a:lnSpc>
                <a:spcPct val="112000"/>
              </a:lnSpc>
              <a:spcBef>
                <a:spcPts val="0"/>
              </a:spcBef>
              <a:spcAft>
                <a:spcPts val="0"/>
              </a:spcAft>
              <a:buNone/>
            </a:pPr>
            <a:r>
              <a:rPr b="1" lang="en-US" sz="1200">
                <a:solidFill>
                  <a:schemeClr val="accent2"/>
                </a:solidFill>
                <a:latin typeface="Montserrat"/>
                <a:ea typeface="Montserrat"/>
                <a:cs typeface="Montserrat"/>
                <a:sym typeface="Montserrat"/>
              </a:rPr>
              <a:t>Business Use Cases </a:t>
            </a:r>
            <a:endParaRPr b="1" sz="1200">
              <a:solidFill>
                <a:schemeClr val="accent2"/>
              </a:solidFill>
              <a:latin typeface="Montserrat"/>
              <a:ea typeface="Montserrat"/>
              <a:cs typeface="Montserrat"/>
              <a:sym typeface="Montserrat"/>
            </a:endParaRPr>
          </a:p>
        </p:txBody>
      </p:sp>
      <p:pic>
        <p:nvPicPr>
          <p:cNvPr id="931" name="Google Shape;931;p145"/>
          <p:cNvPicPr preferRelativeResize="0"/>
          <p:nvPr/>
        </p:nvPicPr>
        <p:blipFill>
          <a:blip r:embed="rId17">
            <a:alphaModFix/>
          </a:blip>
          <a:stretch>
            <a:fillRect/>
          </a:stretch>
        </p:blipFill>
        <p:spPr>
          <a:xfrm>
            <a:off x="10702067" y="264068"/>
            <a:ext cx="1084872" cy="1348866"/>
          </a:xfrm>
          <a:prstGeom prst="rect">
            <a:avLst/>
          </a:prstGeom>
          <a:noFill/>
          <a:ln>
            <a:noFill/>
          </a:ln>
        </p:spPr>
      </p:pic>
      <p:sp>
        <p:nvSpPr>
          <p:cNvPr id="932" name="Google Shape;932;p145"/>
          <p:cNvSpPr txBox="1"/>
          <p:nvPr>
            <p:ph idx="1" type="body"/>
          </p:nvPr>
        </p:nvSpPr>
        <p:spPr>
          <a:xfrm>
            <a:off x="2041800" y="970833"/>
            <a:ext cx="8108400" cy="8715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US" sz="1100"/>
              <a:t>FINOS </a:t>
            </a:r>
            <a:r>
              <a:rPr b="1" lang="en-US" sz="1100">
                <a:solidFill>
                  <a:schemeClr val="hlink"/>
                </a:solidFill>
                <a:uFill>
                  <a:noFill/>
                </a:uFill>
                <a:hlinkClick r:id="rId18"/>
              </a:rPr>
              <a:t>Special Interest Groups</a:t>
            </a:r>
            <a:r>
              <a:rPr lang="en-US" sz="1100"/>
              <a:t> provide a </a:t>
            </a:r>
            <a:r>
              <a:rPr b="1" lang="en-US" sz="1100">
                <a:latin typeface="Montserrat"/>
                <a:ea typeface="Montserrat"/>
                <a:cs typeface="Montserrat"/>
                <a:sym typeface="Montserrat"/>
              </a:rPr>
              <a:t>venue</a:t>
            </a:r>
            <a:r>
              <a:rPr lang="en-US" sz="1100"/>
              <a:t> to discuss </a:t>
            </a:r>
            <a:r>
              <a:rPr b="1" lang="en-US" sz="1100">
                <a:latin typeface="Montserrat"/>
                <a:ea typeface="Montserrat"/>
                <a:cs typeface="Montserrat"/>
                <a:sym typeface="Montserrat"/>
              </a:rPr>
              <a:t>common challenges in financial services </a:t>
            </a:r>
            <a:r>
              <a:rPr lang="en-US" sz="1100"/>
              <a:t>and to</a:t>
            </a:r>
            <a:r>
              <a:rPr b="1" lang="en-US" sz="1100">
                <a:latin typeface="Montserrat"/>
                <a:ea typeface="Montserrat"/>
                <a:cs typeface="Montserrat"/>
                <a:sym typeface="Montserrat"/>
              </a:rPr>
              <a:t> </a:t>
            </a:r>
            <a:r>
              <a:rPr lang="en-US" sz="1100"/>
              <a:t>agree on actionable </a:t>
            </a:r>
            <a:r>
              <a:rPr b="1" lang="en-US" sz="1100">
                <a:latin typeface="Montserrat"/>
                <a:ea typeface="Montserrat"/>
                <a:cs typeface="Montserrat"/>
                <a:sym typeface="Montserrat"/>
              </a:rPr>
              <a:t>use cases</a:t>
            </a:r>
            <a:r>
              <a:rPr lang="en-US" sz="1100"/>
              <a:t>. FINOS SIGs contribute new use cases to existing projects, or lead to the proposal of new open source projects to the Foundation.</a:t>
            </a:r>
            <a:endParaRPr sz="1100"/>
          </a:p>
        </p:txBody>
      </p:sp>
      <p:sp>
        <p:nvSpPr>
          <p:cNvPr id="933" name="Google Shape;933;p145"/>
          <p:cNvSpPr/>
          <p:nvPr/>
        </p:nvSpPr>
        <p:spPr>
          <a:xfrm>
            <a:off x="455800" y="5563933"/>
            <a:ext cx="11280300" cy="763500"/>
          </a:xfrm>
          <a:prstGeom prst="roundRect">
            <a:avLst>
              <a:gd fmla="val 21256" name="adj"/>
            </a:avLst>
          </a:prstGeom>
          <a:solidFill>
            <a:schemeClr val="accent3"/>
          </a:solidFill>
          <a:ln>
            <a:noFill/>
          </a:ln>
        </p:spPr>
        <p:txBody>
          <a:bodyPr anchorCtr="0" anchor="ctr" bIns="121900" lIns="121900" spcFirstLastPara="1" rIns="121900" wrap="square" tIns="121900">
            <a:noAutofit/>
          </a:bodyPr>
          <a:lstStyle/>
          <a:p>
            <a:pPr indent="0" lvl="0" marL="0" rtl="0" algn="r">
              <a:lnSpc>
                <a:spcPct val="115000"/>
              </a:lnSpc>
              <a:spcBef>
                <a:spcPts val="0"/>
              </a:spcBef>
              <a:spcAft>
                <a:spcPts val="0"/>
              </a:spcAft>
              <a:buNone/>
            </a:pPr>
            <a:r>
              <a:rPr b="1" lang="en-US" sz="1100">
                <a:solidFill>
                  <a:schemeClr val="dk1"/>
                </a:solidFill>
                <a:latin typeface="Montserrat"/>
                <a:ea typeface="Montserrat"/>
                <a:cs typeface="Montserrat"/>
                <a:sym typeface="Montserrat"/>
              </a:rPr>
              <a:t>Special Interest Groups meet regularly and participation is open to everyone. Find the next meeting on the </a:t>
            </a:r>
            <a:r>
              <a:rPr b="1" i="1" lang="en-US" sz="1100" u="sng">
                <a:solidFill>
                  <a:schemeClr val="dk1"/>
                </a:solidFill>
                <a:latin typeface="Montserrat"/>
                <a:ea typeface="Montserrat"/>
                <a:cs typeface="Montserrat"/>
                <a:sym typeface="Montserrat"/>
                <a:hlinkClick r:id="rId19">
                  <a:extLst>
                    <a:ext uri="{A12FA001-AC4F-418D-AE19-62706E023703}">
                      <ahyp:hlinkClr val="tx"/>
                    </a:ext>
                  </a:extLst>
                </a:hlinkClick>
              </a:rPr>
              <a:t>FINOS Calendar</a:t>
            </a:r>
            <a:r>
              <a:rPr b="1" lang="en-US" sz="1100">
                <a:solidFill>
                  <a:schemeClr val="dk1"/>
                </a:solidFill>
                <a:latin typeface="Montserrat"/>
                <a:ea typeface="Montserrat"/>
                <a:cs typeface="Montserrat"/>
                <a:sym typeface="Montserrat"/>
              </a:rPr>
              <a:t> </a:t>
            </a:r>
            <a:br>
              <a:rPr b="1" lang="en-US" sz="1100">
                <a:solidFill>
                  <a:schemeClr val="dk1"/>
                </a:solidFill>
                <a:latin typeface="Montserrat"/>
                <a:ea typeface="Montserrat"/>
                <a:cs typeface="Montserrat"/>
                <a:sym typeface="Montserrat"/>
              </a:rPr>
            </a:br>
            <a:r>
              <a:rPr i="1" lang="en-US" sz="1100">
                <a:solidFill>
                  <a:schemeClr val="dk1"/>
                </a:solidFill>
                <a:latin typeface="Montserrat Light"/>
                <a:ea typeface="Montserrat Light"/>
                <a:cs typeface="Montserrat Light"/>
                <a:sym typeface="Montserrat Light"/>
              </a:rPr>
              <a:t>(email </a:t>
            </a:r>
            <a:r>
              <a:rPr b="1" i="1" lang="en-US" sz="1100" u="sng">
                <a:solidFill>
                  <a:schemeClr val="dk1"/>
                </a:solidFill>
                <a:latin typeface="Montserrat"/>
                <a:ea typeface="Montserrat"/>
                <a:cs typeface="Montserrat"/>
                <a:sym typeface="Montserrat"/>
                <a:hlinkClick r:id="rId20">
                  <a:extLst>
                    <a:ext uri="{A12FA001-AC4F-418D-AE19-62706E023703}">
                      <ahyp:hlinkClr val="tx"/>
                    </a:ext>
                  </a:extLst>
                </a:hlinkClick>
              </a:rPr>
              <a:t>help@finos.org</a:t>
            </a:r>
            <a:r>
              <a:rPr i="1" lang="en-US" sz="1100">
                <a:solidFill>
                  <a:schemeClr val="dk1"/>
                </a:solidFill>
                <a:latin typeface="Montserrat Light"/>
                <a:ea typeface="Montserrat Light"/>
                <a:cs typeface="Montserrat Light"/>
                <a:sym typeface="Montserrat Light"/>
              </a:rPr>
              <a:t> if you would like to be added to a recurring calendar invite)</a:t>
            </a:r>
            <a:r>
              <a:rPr lang="en-US" sz="1100">
                <a:solidFill>
                  <a:schemeClr val="dk1"/>
                </a:solidFill>
                <a:latin typeface="Montserrat Light"/>
                <a:ea typeface="Montserrat Light"/>
                <a:cs typeface="Montserrat Light"/>
                <a:sym typeface="Montserrat Light"/>
              </a:rPr>
              <a:t> </a:t>
            </a:r>
            <a:endParaRPr sz="1100">
              <a:solidFill>
                <a:schemeClr val="dk1"/>
              </a:solidFill>
              <a:latin typeface="Montserrat Light"/>
              <a:ea typeface="Montserrat Light"/>
              <a:cs typeface="Montserrat Light"/>
              <a:sym typeface="Montserrat Light"/>
            </a:endParaRPr>
          </a:p>
        </p:txBody>
      </p:sp>
      <p:sp>
        <p:nvSpPr>
          <p:cNvPr id="934" name="Google Shape;934;p145"/>
          <p:cNvSpPr txBox="1"/>
          <p:nvPr>
            <p:ph type="title"/>
          </p:nvPr>
        </p:nvSpPr>
        <p:spPr>
          <a:xfrm>
            <a:off x="415400" y="143834"/>
            <a:ext cx="11361300" cy="11664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b="1" lang="en-US" sz="2800">
                <a:latin typeface="Montserrat"/>
                <a:ea typeface="Montserrat"/>
                <a:cs typeface="Montserrat"/>
                <a:sym typeface="Montserrat"/>
              </a:rPr>
              <a:t>FINOS Special Interest Groups</a:t>
            </a:r>
            <a:endParaRPr b="1" sz="2800">
              <a:latin typeface="Montserrat"/>
              <a:ea typeface="Montserrat"/>
              <a:cs typeface="Montserrat"/>
              <a:sym typeface="Montserrat"/>
            </a:endParaRPr>
          </a:p>
          <a:p>
            <a:pPr indent="0" lvl="0" marL="0" rtl="0" algn="ctr">
              <a:spcBef>
                <a:spcPts val="0"/>
              </a:spcBef>
              <a:spcAft>
                <a:spcPts val="0"/>
              </a:spcAft>
              <a:buNone/>
            </a:pPr>
            <a:r>
              <a:t/>
            </a:r>
            <a:endParaRPr b="1" baseline="30000" sz="22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120"/>
          <p:cNvSpPr txBox="1"/>
          <p:nvPr>
            <p:ph type="ctrTitle"/>
          </p:nvPr>
        </p:nvSpPr>
        <p:spPr>
          <a:xfrm>
            <a:off x="716767" y="659900"/>
            <a:ext cx="4627500" cy="21051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xxxx</a:t>
            </a:r>
            <a:endParaRPr/>
          </a:p>
        </p:txBody>
      </p:sp>
      <p:sp>
        <p:nvSpPr>
          <p:cNvPr id="552" name="Google Shape;552;p120"/>
          <p:cNvSpPr txBox="1"/>
          <p:nvPr>
            <p:ph idx="1" type="subTitle"/>
          </p:nvPr>
        </p:nvSpPr>
        <p:spPr>
          <a:xfrm>
            <a:off x="773733" y="2866700"/>
            <a:ext cx="4627500" cy="674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xxxxxx</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121"/>
          <p:cNvSpPr txBox="1"/>
          <p:nvPr>
            <p:ph type="title"/>
          </p:nvPr>
        </p:nvSpPr>
        <p:spPr>
          <a:xfrm>
            <a:off x="647100" y="2612500"/>
            <a:ext cx="10296300" cy="2211300"/>
          </a:xfrm>
          <a:prstGeom prst="rect">
            <a:avLst/>
          </a:prstGeom>
          <a:effectLst>
            <a:outerShdw blurRad="57150" rotWithShape="0" algn="bl" dir="5400000" dist="19050">
              <a:srgbClr val="000000">
                <a:alpha val="50000"/>
              </a:srgbClr>
            </a:outerShdw>
          </a:effectLst>
        </p:spPr>
        <p:txBody>
          <a:bodyPr anchorCtr="0" anchor="t" bIns="121900" lIns="121900" spcFirstLastPara="1" rIns="121900" wrap="square" tIns="121900">
            <a:normAutofit/>
          </a:bodyPr>
          <a:lstStyle/>
          <a:p>
            <a:pPr indent="0" lvl="0" marL="0" rtl="0" algn="l">
              <a:spcBef>
                <a:spcPts val="0"/>
              </a:spcBef>
              <a:spcAft>
                <a:spcPts val="0"/>
              </a:spcAft>
              <a:buNone/>
            </a:pPr>
            <a:r>
              <a:rPr lang="en-US"/>
              <a:t>Word word</a:t>
            </a:r>
            <a:endParaRPr/>
          </a:p>
          <a:p>
            <a:pPr indent="0" lvl="0" marL="0" rtl="0" algn="l">
              <a:spcBef>
                <a:spcPts val="0"/>
              </a:spcBef>
              <a:spcAft>
                <a:spcPts val="0"/>
              </a:spcAft>
              <a:buNone/>
            </a:pPr>
            <a:br>
              <a:rPr lang="en-US"/>
            </a:br>
            <a:r>
              <a:rPr lang="en-US" sz="2900"/>
              <a:t>Longer longer longer description </a:t>
            </a:r>
            <a:endParaRPr sz="2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123"/>
          <p:cNvSpPr txBox="1"/>
          <p:nvPr/>
        </p:nvSpPr>
        <p:spPr>
          <a:xfrm>
            <a:off x="11625636" y="6333200"/>
            <a:ext cx="354900" cy="524700"/>
          </a:xfrm>
          <a:prstGeom prst="rect">
            <a:avLst/>
          </a:prstGeom>
          <a:noFill/>
          <a:ln>
            <a:noFill/>
          </a:ln>
        </p:spPr>
        <p:txBody>
          <a:bodyPr anchorCtr="0" anchor="ctr" bIns="121875" lIns="121875" spcFirstLastPara="1" rIns="121875" wrap="square" tIns="121875">
            <a:noAutofit/>
          </a:bodyPr>
          <a:lstStyle/>
          <a:p>
            <a:pPr indent="0" lvl="0" marL="0" rtl="0" algn="r">
              <a:spcBef>
                <a:spcPts val="0"/>
              </a:spcBef>
              <a:spcAft>
                <a:spcPts val="0"/>
              </a:spcAft>
              <a:buNone/>
            </a:pPr>
            <a:fld id="{00000000-1234-1234-1234-123412341234}" type="slidenum">
              <a:rPr lang="en-US" sz="1100">
                <a:solidFill>
                  <a:srgbClr val="888888"/>
                </a:solidFill>
                <a:latin typeface="Montserrat Medium"/>
                <a:ea typeface="Montserrat Medium"/>
                <a:cs typeface="Montserrat Medium"/>
                <a:sym typeface="Montserrat Medium"/>
              </a:rPr>
              <a:t>‹#›</a:t>
            </a:fld>
            <a:endParaRPr sz="1100">
              <a:solidFill>
                <a:srgbClr val="888888"/>
              </a:solidFill>
              <a:latin typeface="Montserrat Medium"/>
              <a:ea typeface="Montserrat Medium"/>
              <a:cs typeface="Montserrat Medium"/>
              <a:sym typeface="Montserrat Medium"/>
            </a:endParaRPr>
          </a:p>
        </p:txBody>
      </p:sp>
      <p:sp>
        <p:nvSpPr>
          <p:cNvPr id="567" name="Google Shape;567;p123"/>
          <p:cNvSpPr txBox="1"/>
          <p:nvPr>
            <p:ph type="ctrTitle"/>
          </p:nvPr>
        </p:nvSpPr>
        <p:spPr>
          <a:xfrm>
            <a:off x="716767" y="659900"/>
            <a:ext cx="4627500" cy="21051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xxxxx</a:t>
            </a:r>
            <a:endParaRPr/>
          </a:p>
        </p:txBody>
      </p:sp>
      <p:sp>
        <p:nvSpPr>
          <p:cNvPr id="568" name="Google Shape;568;p123"/>
          <p:cNvSpPr txBox="1"/>
          <p:nvPr>
            <p:ph idx="4294967295" type="subTitle"/>
          </p:nvPr>
        </p:nvSpPr>
        <p:spPr>
          <a:xfrm>
            <a:off x="773733" y="2866700"/>
            <a:ext cx="4627500" cy="6747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124"/>
          <p:cNvSpPr txBox="1"/>
          <p:nvPr>
            <p:ph type="title"/>
          </p:nvPr>
        </p:nvSpPr>
        <p:spPr>
          <a:xfrm>
            <a:off x="647100" y="2612500"/>
            <a:ext cx="10296300" cy="2211300"/>
          </a:xfrm>
          <a:prstGeom prst="rect">
            <a:avLst/>
          </a:prstGeom>
          <a:effectLst>
            <a:outerShdw blurRad="57150" rotWithShape="0" algn="bl" dir="5400000" dist="19050">
              <a:srgbClr val="000000">
                <a:alpha val="50000"/>
              </a:srgbClr>
            </a:outerShdw>
          </a:effectLst>
        </p:spPr>
        <p:txBody>
          <a:bodyPr anchorCtr="0" anchor="t" bIns="121900" lIns="121900" spcFirstLastPara="1" rIns="121900" wrap="square" tIns="121900">
            <a:normAutofit/>
          </a:bodyPr>
          <a:lstStyle/>
          <a:p>
            <a:pPr indent="0" lvl="0" marL="0" rtl="0" algn="l">
              <a:spcBef>
                <a:spcPts val="0"/>
              </a:spcBef>
              <a:spcAft>
                <a:spcPts val="0"/>
              </a:spcAft>
              <a:buNone/>
            </a:pPr>
            <a:r>
              <a:rPr lang="en-US"/>
              <a:t>Word word</a:t>
            </a:r>
            <a:endParaRPr/>
          </a:p>
          <a:p>
            <a:pPr indent="0" lvl="0" marL="0" rtl="0" algn="l">
              <a:spcBef>
                <a:spcPts val="0"/>
              </a:spcBef>
              <a:spcAft>
                <a:spcPts val="0"/>
              </a:spcAft>
              <a:buNone/>
            </a:pPr>
            <a:br>
              <a:rPr lang="en-US"/>
            </a:br>
            <a:r>
              <a:rPr lang="en-US" sz="2900"/>
              <a:t>Longer longer longer description </a:t>
            </a:r>
            <a:endParaRPr sz="2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125"/>
          <p:cNvSpPr txBox="1"/>
          <p:nvPr/>
        </p:nvSpPr>
        <p:spPr>
          <a:xfrm>
            <a:off x="415440" y="308880"/>
            <a:ext cx="11360520" cy="763200"/>
          </a:xfrm>
          <a:prstGeom prst="rect">
            <a:avLst/>
          </a:prstGeom>
          <a:noFill/>
          <a:ln>
            <a:noFill/>
          </a:ln>
        </p:spPr>
        <p:txBody>
          <a:bodyPr anchorCtr="0" anchor="t" bIns="122025" lIns="122025" spcFirstLastPara="1" rIns="122025" wrap="square" tIns="122025">
            <a:noAutofit/>
          </a:bodyPr>
          <a:lstStyle/>
          <a:p>
            <a:pPr indent="0" lvl="0" marL="0" marR="0" rtl="0" algn="l">
              <a:lnSpc>
                <a:spcPct val="90000"/>
              </a:lnSpc>
              <a:spcBef>
                <a:spcPts val="0"/>
              </a:spcBef>
              <a:spcAft>
                <a:spcPts val="0"/>
              </a:spcAft>
              <a:buNone/>
            </a:pPr>
            <a:r>
              <a:rPr b="1" lang="en-US" sz="3600" strike="noStrike">
                <a:solidFill>
                  <a:srgbClr val="0086BF"/>
                </a:solidFill>
                <a:latin typeface="Montserrat"/>
                <a:ea typeface="Montserrat"/>
                <a:cs typeface="Montserrat"/>
                <a:sym typeface="Montserrat"/>
              </a:rPr>
              <a:t>Composite agenda</a:t>
            </a:r>
            <a:endParaRPr b="1" sz="3600" strike="noStrike">
              <a:solidFill>
                <a:srgbClr val="000000"/>
              </a:solidFill>
              <a:latin typeface="Montserrat"/>
              <a:ea typeface="Montserrat"/>
              <a:cs typeface="Montserrat"/>
              <a:sym typeface="Montserrat"/>
            </a:endParaRPr>
          </a:p>
        </p:txBody>
      </p:sp>
      <p:sp>
        <p:nvSpPr>
          <p:cNvPr id="579" name="Google Shape;579;p125"/>
          <p:cNvSpPr txBox="1"/>
          <p:nvPr/>
        </p:nvSpPr>
        <p:spPr>
          <a:xfrm>
            <a:off x="9140760" y="1616040"/>
            <a:ext cx="2804760" cy="763200"/>
          </a:xfrm>
          <a:prstGeom prst="rect">
            <a:avLst/>
          </a:prstGeom>
          <a:noFill/>
          <a:ln>
            <a:noFill/>
          </a:ln>
        </p:spPr>
        <p:txBody>
          <a:bodyPr anchorCtr="0" anchor="t" bIns="122025" lIns="122025" spcFirstLastPara="1" rIns="122025" wrap="square" tIns="122025">
            <a:noAutofit/>
          </a:bodyPr>
          <a:lstStyle/>
          <a:p>
            <a:pPr indent="0" lvl="0" marL="0" marR="0" rtl="0" algn="l">
              <a:lnSpc>
                <a:spcPct val="112000"/>
              </a:lnSpc>
              <a:spcBef>
                <a:spcPts val="0"/>
              </a:spcBef>
              <a:spcAft>
                <a:spcPts val="0"/>
              </a:spcAft>
              <a:buNone/>
            </a:pPr>
            <a:r>
              <a:rPr b="1" lang="en-US" sz="1600" strike="noStrike">
                <a:solidFill>
                  <a:srgbClr val="FFFFFF"/>
                </a:solidFill>
                <a:latin typeface="Montserrat"/>
                <a:ea typeface="Montserrat"/>
                <a:cs typeface="Montserrat"/>
                <a:sym typeface="Montserrat"/>
              </a:rPr>
              <a:t>Open Source projects and working groups</a:t>
            </a:r>
            <a:endParaRPr b="0" sz="1600" strike="noStrike">
              <a:latin typeface="Arial"/>
              <a:ea typeface="Arial"/>
              <a:cs typeface="Arial"/>
              <a:sym typeface="Arial"/>
            </a:endParaRPr>
          </a:p>
        </p:txBody>
      </p:sp>
      <p:sp>
        <p:nvSpPr>
          <p:cNvPr id="580" name="Google Shape;580;p125"/>
          <p:cNvSpPr txBox="1"/>
          <p:nvPr/>
        </p:nvSpPr>
        <p:spPr>
          <a:xfrm>
            <a:off x="415440" y="1389960"/>
            <a:ext cx="8107920" cy="4554720"/>
          </a:xfrm>
          <a:prstGeom prst="rect">
            <a:avLst/>
          </a:prstGeom>
          <a:noFill/>
          <a:ln>
            <a:noFill/>
          </a:ln>
        </p:spPr>
        <p:txBody>
          <a:bodyPr anchorCtr="0" anchor="t" bIns="122025" lIns="122025" spcFirstLastPara="1" rIns="122025" wrap="square" tIns="122025">
            <a:noAutofit/>
          </a:bodyPr>
          <a:lstStyle/>
          <a:p>
            <a:pPr indent="0" lvl="0" marL="0" marR="0" rtl="0" algn="l">
              <a:lnSpc>
                <a:spcPct val="112000"/>
              </a:lnSpc>
              <a:spcBef>
                <a:spcPts val="0"/>
              </a:spcBef>
              <a:spcAft>
                <a:spcPts val="0"/>
              </a:spcAft>
              <a:buNone/>
            </a:pPr>
            <a:r>
              <a:rPr b="0" lang="en-US" sz="1400" strike="noStrike">
                <a:solidFill>
                  <a:srgbClr val="487A7B"/>
                </a:solidFill>
                <a:latin typeface="Montserrat Light"/>
                <a:ea typeface="Montserrat Light"/>
                <a:cs typeface="Montserrat Light"/>
                <a:sym typeface="Montserrat Light"/>
              </a:rPr>
              <a:t>Intro copy Lorem ipsum dolor sit amet, consectetur adipiscing elit. Proin posuere suscipit tristique. Pellentesque posuere sed elit quis viverra.</a:t>
            </a:r>
            <a:endParaRPr b="0" sz="1400" strike="noStrike">
              <a:solidFill>
                <a:srgbClr val="000000"/>
              </a:solidFill>
              <a:latin typeface="Arial"/>
              <a:ea typeface="Arial"/>
              <a:cs typeface="Arial"/>
              <a:sym typeface="Arial"/>
            </a:endParaRPr>
          </a:p>
          <a:p>
            <a:pPr indent="-317160" lvl="0" marL="457200" marR="0" rtl="0" algn="l">
              <a:lnSpc>
                <a:spcPct val="112000"/>
              </a:lnSpc>
              <a:spcBef>
                <a:spcPts val="1001"/>
              </a:spcBef>
              <a:spcAft>
                <a:spcPts val="0"/>
              </a:spcAft>
              <a:buClr>
                <a:srgbClr val="FFFFFF"/>
              </a:buClr>
              <a:buSzPts val="1400"/>
              <a:buFont typeface="Montserrat Light"/>
              <a:buChar char="▪"/>
            </a:pPr>
            <a:r>
              <a:rPr b="0" lang="en-US" sz="1400" strike="noStrike">
                <a:solidFill>
                  <a:srgbClr val="0086BF"/>
                </a:solidFill>
                <a:latin typeface="Montserrat"/>
                <a:ea typeface="Montserrat"/>
                <a:cs typeface="Montserrat"/>
                <a:sym typeface="Montserrat"/>
              </a:rPr>
              <a:t>Build and influence enterprise grade tech. </a:t>
            </a:r>
            <a:r>
              <a:rPr b="0" lang="en-US" sz="1400" strike="noStrike">
                <a:solidFill>
                  <a:srgbClr val="487A7B"/>
                </a:solidFill>
                <a:latin typeface="Montserrat Light"/>
                <a:ea typeface="Montserrat Light"/>
                <a:cs typeface="Montserrat Light"/>
                <a:sym typeface="Montserrat Light"/>
              </a:rPr>
              <a:t>Aliquam tincidunt faucibus ante a cursus. Quisque tempor urna sit amet rhoncus tincidunt. Vestibulum ac venenatis ante, eu sagittis massa. Lorem ipsum dolor sit amet, consectetur adipiscing elit. Vestibulum ac venenatis ante, eu sagittis massa. </a:t>
            </a:r>
            <a:endParaRPr b="0" sz="1400" strike="noStrike">
              <a:solidFill>
                <a:srgbClr val="000000"/>
              </a:solidFill>
              <a:latin typeface="Arial"/>
              <a:ea typeface="Arial"/>
              <a:cs typeface="Arial"/>
              <a:sym typeface="Arial"/>
            </a:endParaRPr>
          </a:p>
          <a:p>
            <a:pPr indent="-317160" lvl="0" marL="457200" marR="0" rtl="0" algn="l">
              <a:lnSpc>
                <a:spcPct val="112000"/>
              </a:lnSpc>
              <a:spcBef>
                <a:spcPts val="1001"/>
              </a:spcBef>
              <a:spcAft>
                <a:spcPts val="0"/>
              </a:spcAft>
              <a:buClr>
                <a:srgbClr val="FFFFFF"/>
              </a:buClr>
              <a:buSzPts val="1400"/>
              <a:buFont typeface="Montserrat Light"/>
              <a:buChar char="▪"/>
            </a:pPr>
            <a:r>
              <a:rPr b="0" lang="en-US" sz="1400" strike="noStrike">
                <a:solidFill>
                  <a:srgbClr val="0086BF"/>
                </a:solidFill>
                <a:latin typeface="Montserrat"/>
                <a:ea typeface="Montserrat"/>
                <a:cs typeface="Montserrat"/>
                <a:sym typeface="Montserrat"/>
              </a:rPr>
              <a:t>Promote your brand with open source. </a:t>
            </a:r>
            <a:r>
              <a:rPr b="0" lang="en-US" sz="1400" strike="noStrike">
                <a:solidFill>
                  <a:srgbClr val="487A7B"/>
                </a:solidFill>
                <a:latin typeface="Montserrat Light"/>
                <a:ea typeface="Montserrat Light"/>
                <a:cs typeface="Montserrat Light"/>
                <a:sym typeface="Montserrat Light"/>
              </a:rPr>
              <a:t>Lorem ipsum dolor sit amet, consectetur adipiscing elit. Nulla ut libero eros. Vestibulum pretium est eget nulla ornare sodales. Lorem ipsum dolor sit amet, consectetur adipiscing elit. Vestibulum ac venenatis ante.</a:t>
            </a:r>
            <a:endParaRPr b="0" sz="1400" strike="noStrike">
              <a:solidFill>
                <a:srgbClr val="000000"/>
              </a:solidFill>
              <a:latin typeface="Arial"/>
              <a:ea typeface="Arial"/>
              <a:cs typeface="Arial"/>
              <a:sym typeface="Arial"/>
            </a:endParaRPr>
          </a:p>
          <a:p>
            <a:pPr indent="-317160" lvl="0" marL="457200" marR="0" rtl="0" algn="l">
              <a:lnSpc>
                <a:spcPct val="112000"/>
              </a:lnSpc>
              <a:spcBef>
                <a:spcPts val="1001"/>
              </a:spcBef>
              <a:spcAft>
                <a:spcPts val="0"/>
              </a:spcAft>
              <a:buClr>
                <a:srgbClr val="FFFFFF"/>
              </a:buClr>
              <a:buSzPts val="1400"/>
              <a:buFont typeface="Montserrat Light"/>
              <a:buChar char="▪"/>
            </a:pPr>
            <a:r>
              <a:rPr b="0" lang="en-US" sz="1400" strike="noStrike">
                <a:solidFill>
                  <a:srgbClr val="0086BF"/>
                </a:solidFill>
                <a:latin typeface="Montserrat"/>
                <a:ea typeface="Montserrat"/>
                <a:cs typeface="Montserrat"/>
                <a:sym typeface="Montserrat"/>
              </a:rPr>
              <a:t>Innovate faster in the open. </a:t>
            </a:r>
            <a:r>
              <a:rPr b="0" lang="en-US" sz="1400" strike="noStrike">
                <a:solidFill>
                  <a:srgbClr val="487A7B"/>
                </a:solidFill>
                <a:latin typeface="Montserrat Light"/>
                <a:ea typeface="Montserrat Light"/>
                <a:cs typeface="Montserrat Light"/>
                <a:sym typeface="Montserrat Light"/>
              </a:rPr>
              <a:t>Lorem ipsum dolor sit amet, consectetur adipiscing elit. Nulla ut libero eros. Vestibulum pretium est eget nulla ornare sodales. Lorem ipsum dolor sit amet, consectetur adipiscing elit. Vestibulum ac venenatis ante.</a:t>
            </a:r>
            <a:endParaRPr b="0" sz="1400" strike="noStrike">
              <a:solidFill>
                <a:srgbClr val="000000"/>
              </a:solidFill>
              <a:latin typeface="Arial"/>
              <a:ea typeface="Arial"/>
              <a:cs typeface="Arial"/>
              <a:sym typeface="Arial"/>
            </a:endParaRPr>
          </a:p>
          <a:p>
            <a:pPr indent="-317160" lvl="0" marL="457200" marR="0" rtl="0" algn="l">
              <a:lnSpc>
                <a:spcPct val="112000"/>
              </a:lnSpc>
              <a:spcBef>
                <a:spcPts val="1001"/>
              </a:spcBef>
              <a:spcAft>
                <a:spcPts val="0"/>
              </a:spcAft>
              <a:buClr>
                <a:srgbClr val="FFFFFF"/>
              </a:buClr>
              <a:buSzPts val="1400"/>
              <a:buFont typeface="Montserrat Light"/>
              <a:buChar char="▪"/>
            </a:pPr>
            <a:r>
              <a:rPr b="0" lang="en-US" sz="1400" strike="noStrike">
                <a:solidFill>
                  <a:srgbClr val="0086BF"/>
                </a:solidFill>
                <a:latin typeface="Montserrat"/>
                <a:ea typeface="Montserrat"/>
                <a:cs typeface="Montserrat"/>
                <a:sym typeface="Montserrat"/>
              </a:rPr>
              <a:t>Innovate faster in the open. </a:t>
            </a:r>
            <a:r>
              <a:rPr b="0" lang="en-US" sz="1400" strike="noStrike">
                <a:solidFill>
                  <a:srgbClr val="487A7B"/>
                </a:solidFill>
                <a:latin typeface="Montserrat Light"/>
                <a:ea typeface="Montserrat Light"/>
                <a:cs typeface="Montserrat Light"/>
                <a:sym typeface="Montserrat Light"/>
              </a:rPr>
              <a:t>Lorem ipsum dolor sit amet, consectetur adipiscing elit. Nulla ut libero eros. Vestibulum pretium est eget nulla ornare sodales. Lorem ipsum </a:t>
            </a:r>
            <a:br>
              <a:rPr lang="en-US" sz="1800"/>
            </a:br>
            <a:r>
              <a:rPr b="0" lang="en-US" sz="1400" strike="noStrike">
                <a:solidFill>
                  <a:srgbClr val="487A7B"/>
                </a:solidFill>
                <a:latin typeface="Montserrat Light"/>
                <a:ea typeface="Montserrat Light"/>
                <a:cs typeface="Montserrat Light"/>
                <a:sym typeface="Montserrat Light"/>
              </a:rPr>
              <a:t>dolor sit amet, consectetur adipiscing elit. </a:t>
            </a:r>
            <a:br>
              <a:rPr lang="en-US" sz="1800"/>
            </a:br>
            <a:br>
              <a:rPr lang="en-US" sz="1800"/>
            </a:br>
            <a:r>
              <a:rPr b="0" lang="en-US" sz="1400" strike="noStrike">
                <a:solidFill>
                  <a:srgbClr val="487A7B"/>
                </a:solidFill>
                <a:latin typeface="Montserrat Light"/>
                <a:ea typeface="Montserrat Light"/>
                <a:cs typeface="Montserrat Light"/>
                <a:sym typeface="Montserrat Light"/>
              </a:rPr>
              <a:t> </a:t>
            </a:r>
            <a:endParaRPr b="0" sz="1400" strike="noStrike">
              <a:solidFill>
                <a:srgbClr val="000000"/>
              </a:solidFill>
              <a:latin typeface="Arial"/>
              <a:ea typeface="Arial"/>
              <a:cs typeface="Arial"/>
              <a:sym typeface="Arial"/>
            </a:endParaRPr>
          </a:p>
        </p:txBody>
      </p:sp>
      <p:sp>
        <p:nvSpPr>
          <p:cNvPr id="581" name="Google Shape;581;p125"/>
          <p:cNvSpPr txBox="1"/>
          <p:nvPr/>
        </p:nvSpPr>
        <p:spPr>
          <a:xfrm>
            <a:off x="9140760" y="2397960"/>
            <a:ext cx="2804760" cy="3277080"/>
          </a:xfrm>
          <a:prstGeom prst="rect">
            <a:avLst/>
          </a:prstGeom>
          <a:noFill/>
          <a:ln>
            <a:noFill/>
          </a:ln>
        </p:spPr>
        <p:txBody>
          <a:bodyPr anchorCtr="0" anchor="t" bIns="122025" lIns="122025" spcFirstLastPara="1" rIns="122025" wrap="square" tIns="122025">
            <a:noAutofit/>
          </a:bodyPr>
          <a:lstStyle/>
          <a:p>
            <a:pPr indent="0" lvl="0" marL="0" marR="0" rtl="0" algn="l">
              <a:lnSpc>
                <a:spcPct val="112000"/>
              </a:lnSpc>
              <a:spcBef>
                <a:spcPts val="0"/>
              </a:spcBef>
              <a:spcAft>
                <a:spcPts val="0"/>
              </a:spcAft>
              <a:buNone/>
            </a:pPr>
            <a:r>
              <a:rPr b="0" lang="en-US" sz="1600" strike="noStrike">
                <a:solidFill>
                  <a:srgbClr val="FFFFFF"/>
                </a:solidFill>
                <a:latin typeface="Montserrat Light"/>
                <a:ea typeface="Montserrat Light"/>
                <a:cs typeface="Montserrat Light"/>
                <a:sym typeface="Montserrat Light"/>
              </a:rPr>
              <a:t>Independent and trusted container for Open Source IP</a:t>
            </a:r>
            <a:endParaRPr b="0" sz="1600" strike="noStrike">
              <a:solidFill>
                <a:srgbClr val="000000"/>
              </a:solidFill>
              <a:latin typeface="Arial"/>
              <a:ea typeface="Arial"/>
              <a:cs typeface="Arial"/>
              <a:sym typeface="Arial"/>
            </a:endParaRPr>
          </a:p>
          <a:p>
            <a:pPr indent="0" lvl="0" marL="0" marR="0" rtl="0" algn="l">
              <a:lnSpc>
                <a:spcPct val="112000"/>
              </a:lnSpc>
              <a:spcBef>
                <a:spcPts val="1301"/>
              </a:spcBef>
              <a:spcAft>
                <a:spcPts val="0"/>
              </a:spcAft>
              <a:buNone/>
            </a:pPr>
            <a:r>
              <a:rPr b="0" lang="en-US" sz="1600" strike="noStrike">
                <a:solidFill>
                  <a:srgbClr val="FFFFFF"/>
                </a:solidFill>
                <a:latin typeface="Montserrat Light"/>
                <a:ea typeface="Montserrat Light"/>
                <a:cs typeface="Montserrat Light"/>
                <a:sym typeface="Montserrat Light"/>
              </a:rPr>
              <a:t>Transparent, meritocratic and financial services friendly governance</a:t>
            </a:r>
            <a:endParaRPr b="0" sz="1600" strike="noStrike">
              <a:solidFill>
                <a:srgbClr val="000000"/>
              </a:solidFill>
              <a:latin typeface="Arial"/>
              <a:ea typeface="Arial"/>
              <a:cs typeface="Arial"/>
              <a:sym typeface="Arial"/>
            </a:endParaRPr>
          </a:p>
          <a:p>
            <a:pPr indent="0" lvl="0" marL="0" marR="0" rtl="0" algn="l">
              <a:lnSpc>
                <a:spcPct val="112000"/>
              </a:lnSpc>
              <a:spcBef>
                <a:spcPts val="1301"/>
              </a:spcBef>
              <a:spcAft>
                <a:spcPts val="0"/>
              </a:spcAft>
              <a:buNone/>
            </a:pPr>
            <a:r>
              <a:rPr b="0" lang="en-US" sz="1600" strike="noStrike">
                <a:solidFill>
                  <a:srgbClr val="FFFFFF"/>
                </a:solidFill>
                <a:latin typeface="Montserrat Light"/>
                <a:ea typeface="Montserrat Light"/>
                <a:cs typeface="Montserrat Light"/>
                <a:sym typeface="Montserrat Light"/>
              </a:rPr>
              <a:t>Open Development Platform as fintech sandbox for inter-firm collaboration</a:t>
            </a:r>
            <a:br>
              <a:rPr lang="en-US" sz="1800"/>
            </a:br>
            <a:endParaRPr b="0" sz="1600"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26"/>
          <p:cNvSpPr txBox="1"/>
          <p:nvPr/>
        </p:nvSpPr>
        <p:spPr>
          <a:xfrm>
            <a:off x="415440" y="308880"/>
            <a:ext cx="11360520" cy="763200"/>
          </a:xfrm>
          <a:prstGeom prst="rect">
            <a:avLst/>
          </a:prstGeom>
          <a:noFill/>
          <a:ln>
            <a:noFill/>
          </a:ln>
        </p:spPr>
        <p:txBody>
          <a:bodyPr anchorCtr="0" anchor="t" bIns="122025" lIns="122025" spcFirstLastPara="1" rIns="122025" wrap="square" tIns="122025">
            <a:noAutofit/>
          </a:bodyPr>
          <a:lstStyle/>
          <a:p>
            <a:pPr indent="0" lvl="0" marL="0" marR="0" rtl="0" algn="l">
              <a:lnSpc>
                <a:spcPct val="100000"/>
              </a:lnSpc>
              <a:spcBef>
                <a:spcPts val="0"/>
              </a:spcBef>
              <a:spcAft>
                <a:spcPts val="0"/>
              </a:spcAft>
              <a:buNone/>
            </a:pPr>
            <a:r>
              <a:rPr b="1" lang="en-US" sz="3600" strike="noStrike">
                <a:solidFill>
                  <a:srgbClr val="0086BF"/>
                </a:solidFill>
                <a:latin typeface="Montserrat"/>
                <a:ea typeface="Montserrat"/>
                <a:cs typeface="Montserrat"/>
                <a:sym typeface="Montserrat"/>
              </a:rPr>
              <a:t>One column</a:t>
            </a:r>
            <a:endParaRPr b="1" sz="3600" strike="noStrike">
              <a:solidFill>
                <a:srgbClr val="000000"/>
              </a:solidFill>
              <a:latin typeface="Montserrat"/>
              <a:ea typeface="Montserrat"/>
              <a:cs typeface="Montserrat"/>
              <a:sym typeface="Montserrat"/>
            </a:endParaRPr>
          </a:p>
        </p:txBody>
      </p:sp>
      <p:sp>
        <p:nvSpPr>
          <p:cNvPr id="587" name="Google Shape;587;p126"/>
          <p:cNvSpPr txBox="1"/>
          <p:nvPr/>
        </p:nvSpPr>
        <p:spPr>
          <a:xfrm>
            <a:off x="415440" y="1384200"/>
            <a:ext cx="11360520" cy="4554720"/>
          </a:xfrm>
          <a:prstGeom prst="rect">
            <a:avLst/>
          </a:prstGeom>
          <a:noFill/>
          <a:ln>
            <a:noFill/>
          </a:ln>
        </p:spPr>
        <p:txBody>
          <a:bodyPr anchorCtr="0" anchor="t" bIns="122025" lIns="122025" spcFirstLastPara="1" rIns="122025" wrap="square" tIns="122025">
            <a:noAutofit/>
          </a:bodyPr>
          <a:lstStyle/>
          <a:p>
            <a:pPr indent="0" lvl="0" marL="0" marR="0" rtl="0" algn="l">
              <a:lnSpc>
                <a:spcPct val="112000"/>
              </a:lnSpc>
              <a:spcBef>
                <a:spcPts val="0"/>
              </a:spcBef>
              <a:spcAft>
                <a:spcPts val="0"/>
              </a:spcAft>
              <a:buNone/>
            </a:pPr>
            <a:r>
              <a:rPr b="0" lang="en-US" sz="1400" strike="noStrike">
                <a:solidFill>
                  <a:srgbClr val="487A7B"/>
                </a:solidFill>
                <a:latin typeface="Montserrat Light"/>
                <a:ea typeface="Montserrat Light"/>
                <a:cs typeface="Montserrat Light"/>
                <a:sym typeface="Montserrat Light"/>
              </a:rPr>
              <a:t>Intro copy Lorem ipsum dolor sit amet, consectetur adipiscing elit. Proin posuere suscipit tristique. Pellentesque posuere sed elit quis viverra.</a:t>
            </a:r>
            <a:endParaRPr b="0" sz="1400" strike="noStrike">
              <a:solidFill>
                <a:srgbClr val="000000"/>
              </a:solidFill>
              <a:latin typeface="Arial"/>
              <a:ea typeface="Arial"/>
              <a:cs typeface="Arial"/>
              <a:sym typeface="Arial"/>
            </a:endParaRPr>
          </a:p>
          <a:p>
            <a:pPr indent="-317160" lvl="0" marL="457200" marR="0" rtl="0" algn="l">
              <a:lnSpc>
                <a:spcPct val="112000"/>
              </a:lnSpc>
              <a:spcBef>
                <a:spcPts val="1001"/>
              </a:spcBef>
              <a:spcAft>
                <a:spcPts val="0"/>
              </a:spcAft>
              <a:buClr>
                <a:srgbClr val="0086BF"/>
              </a:buClr>
              <a:buSzPts val="1400"/>
              <a:buFont typeface="Montserrat Light"/>
              <a:buChar char="▪"/>
            </a:pPr>
            <a:r>
              <a:rPr b="0" lang="en-US" sz="1400" strike="noStrike">
                <a:solidFill>
                  <a:srgbClr val="0086BF"/>
                </a:solidFill>
                <a:latin typeface="Montserrat"/>
                <a:ea typeface="Montserrat"/>
                <a:cs typeface="Montserrat"/>
                <a:sym typeface="Montserrat"/>
              </a:rPr>
              <a:t>Build and influence enterprise grade tech. </a:t>
            </a:r>
            <a:r>
              <a:rPr b="0" lang="en-US" sz="1400" strike="noStrike">
                <a:solidFill>
                  <a:srgbClr val="487A7B"/>
                </a:solidFill>
                <a:latin typeface="Montserrat Light"/>
                <a:ea typeface="Montserrat Light"/>
                <a:cs typeface="Montserrat Light"/>
                <a:sym typeface="Montserrat Light"/>
              </a:rPr>
              <a:t>Aliquam tincidunt faucibus ante a cursus. Quisque tempor urna sit amet rhoncus tincidunt. Vestibulum ac venenatis ante, eu sagittis massa. Lorem ipsum dolor sit amet, consectetur adipiscing elit. Vestibulum ac venenatis ante, eu sagittis massa. </a:t>
            </a:r>
            <a:endParaRPr b="0" sz="1400" strike="noStrike">
              <a:solidFill>
                <a:srgbClr val="000000"/>
              </a:solidFill>
              <a:latin typeface="Arial"/>
              <a:ea typeface="Arial"/>
              <a:cs typeface="Arial"/>
              <a:sym typeface="Arial"/>
            </a:endParaRPr>
          </a:p>
          <a:p>
            <a:pPr indent="-317160" lvl="0" marL="457200" marR="0" rtl="0" algn="l">
              <a:lnSpc>
                <a:spcPct val="112000"/>
              </a:lnSpc>
              <a:spcBef>
                <a:spcPts val="1001"/>
              </a:spcBef>
              <a:spcAft>
                <a:spcPts val="0"/>
              </a:spcAft>
              <a:buClr>
                <a:srgbClr val="0086BF"/>
              </a:buClr>
              <a:buSzPts val="1400"/>
              <a:buFont typeface="Montserrat Light"/>
              <a:buChar char="▪"/>
            </a:pPr>
            <a:r>
              <a:rPr b="0" lang="en-US" sz="1400" strike="noStrike">
                <a:solidFill>
                  <a:srgbClr val="0086BF"/>
                </a:solidFill>
                <a:latin typeface="Montserrat"/>
                <a:ea typeface="Montserrat"/>
                <a:cs typeface="Montserrat"/>
                <a:sym typeface="Montserrat"/>
              </a:rPr>
              <a:t>Promote your brand with open source. </a:t>
            </a:r>
            <a:r>
              <a:rPr b="0" lang="en-US" sz="1400" strike="noStrike">
                <a:solidFill>
                  <a:srgbClr val="487A7B"/>
                </a:solidFill>
                <a:latin typeface="Montserrat Light"/>
                <a:ea typeface="Montserrat Light"/>
                <a:cs typeface="Montserrat Light"/>
                <a:sym typeface="Montserrat Light"/>
              </a:rPr>
              <a:t>Lorem ipsum dolor sit amet, consectetur adipiscing elit. Nulla ut libero eros. Vestibulum pretium est eget nulla ornare sodales. Lorem ipsum dolor sit amet, consectetur adipiscing elit. Vestibulum ac venenatis ante.</a:t>
            </a:r>
            <a:endParaRPr b="0" sz="1400" strike="noStrike">
              <a:solidFill>
                <a:srgbClr val="000000"/>
              </a:solidFill>
              <a:latin typeface="Arial"/>
              <a:ea typeface="Arial"/>
              <a:cs typeface="Arial"/>
              <a:sym typeface="Arial"/>
            </a:endParaRPr>
          </a:p>
          <a:p>
            <a:pPr indent="-317160" lvl="0" marL="457200" marR="0" rtl="0" algn="l">
              <a:lnSpc>
                <a:spcPct val="112000"/>
              </a:lnSpc>
              <a:spcBef>
                <a:spcPts val="1001"/>
              </a:spcBef>
              <a:spcAft>
                <a:spcPts val="0"/>
              </a:spcAft>
              <a:buClr>
                <a:srgbClr val="0086BF"/>
              </a:buClr>
              <a:buSzPts val="1400"/>
              <a:buFont typeface="Montserrat Light"/>
              <a:buChar char="▪"/>
            </a:pPr>
            <a:r>
              <a:rPr b="0" lang="en-US" sz="1400" strike="noStrike">
                <a:solidFill>
                  <a:srgbClr val="0086BF"/>
                </a:solidFill>
                <a:latin typeface="Montserrat"/>
                <a:ea typeface="Montserrat"/>
                <a:cs typeface="Montserrat"/>
                <a:sym typeface="Montserrat"/>
              </a:rPr>
              <a:t>Innovate faster in the open. </a:t>
            </a:r>
            <a:r>
              <a:rPr b="0" lang="en-US" sz="1400" strike="noStrike">
                <a:solidFill>
                  <a:srgbClr val="487A7B"/>
                </a:solidFill>
                <a:latin typeface="Montserrat Light"/>
                <a:ea typeface="Montserrat Light"/>
                <a:cs typeface="Montserrat Light"/>
                <a:sym typeface="Montserrat Light"/>
              </a:rPr>
              <a:t>Lorem ipsum dolor sit amet, consectetur adipiscing elit. Nulla ut libero eros. Vestibulum pretium est eget nulla ornare sodales. Lorem ipsum dolor sit amet, consectetur adipiscing elit. Vestibulum ac venenatis ante.</a:t>
            </a:r>
            <a:endParaRPr b="0" sz="1400" strike="noStrike">
              <a:solidFill>
                <a:srgbClr val="000000"/>
              </a:solidFill>
              <a:latin typeface="Arial"/>
              <a:ea typeface="Arial"/>
              <a:cs typeface="Arial"/>
              <a:sym typeface="Arial"/>
            </a:endParaRPr>
          </a:p>
          <a:p>
            <a:pPr indent="-317160" lvl="0" marL="457200" marR="0" rtl="0" algn="l">
              <a:lnSpc>
                <a:spcPct val="112000"/>
              </a:lnSpc>
              <a:spcBef>
                <a:spcPts val="1001"/>
              </a:spcBef>
              <a:spcAft>
                <a:spcPts val="0"/>
              </a:spcAft>
              <a:buClr>
                <a:srgbClr val="0086BF"/>
              </a:buClr>
              <a:buSzPts val="1400"/>
              <a:buFont typeface="Montserrat Light"/>
              <a:buChar char="▪"/>
            </a:pPr>
            <a:r>
              <a:rPr b="0" lang="en-US" sz="1400" strike="noStrike">
                <a:solidFill>
                  <a:srgbClr val="0086BF"/>
                </a:solidFill>
                <a:latin typeface="Montserrat"/>
                <a:ea typeface="Montserrat"/>
                <a:cs typeface="Montserrat"/>
                <a:sym typeface="Montserrat"/>
              </a:rPr>
              <a:t>Innovate faster in the open. </a:t>
            </a:r>
            <a:r>
              <a:rPr b="0" lang="en-US" sz="1400" strike="noStrike">
                <a:solidFill>
                  <a:srgbClr val="487A7B"/>
                </a:solidFill>
                <a:latin typeface="Montserrat Light"/>
                <a:ea typeface="Montserrat Light"/>
                <a:cs typeface="Montserrat Light"/>
                <a:sym typeface="Montserrat Light"/>
              </a:rPr>
              <a:t>Lorem ipsum dolor sit amet, consectetur adipiscing elit. Nulla ut libero eros. Vestibulum pretium est eget nulla ornare sodales. Lorem ipsum dolor sit amet, consectetur adipiscing elit. </a:t>
            </a:r>
            <a:endParaRPr b="0" sz="1400"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INOS 2022">
  <a:themeElements>
    <a:clrScheme name="Focus">
      <a:dk1>
        <a:srgbClr val="00253F"/>
      </a:dk1>
      <a:lt1>
        <a:srgbClr val="FFFFFF"/>
      </a:lt1>
      <a:dk2>
        <a:srgbClr val="487A7B"/>
      </a:dk2>
      <a:lt2>
        <a:srgbClr val="2298D5"/>
      </a:lt2>
      <a:accent1>
        <a:srgbClr val="2BC1E7"/>
      </a:accent1>
      <a:accent2>
        <a:srgbClr val="0087BF"/>
      </a:accent2>
      <a:accent3>
        <a:srgbClr val="6BCABA"/>
      </a:accent3>
      <a:accent4>
        <a:srgbClr val="6BCABA"/>
      </a:accent4>
      <a:accent5>
        <a:srgbClr val="0087BF"/>
      </a:accent5>
      <a:accent6>
        <a:srgbClr val="A2ACAB"/>
      </a:accent6>
      <a:hlink>
        <a:srgbClr val="00B5EC"/>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INOS 2022">
  <a:themeElements>
    <a:clrScheme name="Focus">
      <a:dk1>
        <a:srgbClr val="00253F"/>
      </a:dk1>
      <a:lt1>
        <a:srgbClr val="FFFFFF"/>
      </a:lt1>
      <a:dk2>
        <a:srgbClr val="487A7B"/>
      </a:dk2>
      <a:lt2>
        <a:srgbClr val="2298D5"/>
      </a:lt2>
      <a:accent1>
        <a:srgbClr val="2BC1E7"/>
      </a:accent1>
      <a:accent2>
        <a:srgbClr val="0087BF"/>
      </a:accent2>
      <a:accent3>
        <a:srgbClr val="6BCABA"/>
      </a:accent3>
      <a:accent4>
        <a:srgbClr val="6BCABA"/>
      </a:accent4>
      <a:accent5>
        <a:srgbClr val="0087BF"/>
      </a:accent5>
      <a:accent6>
        <a:srgbClr val="A2ACAB"/>
      </a:accent6>
      <a:hlink>
        <a:srgbClr val="00B5EC"/>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